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4"/>
  </p:sldMasterIdLst>
  <p:notesMasterIdLst>
    <p:notesMasterId r:id="rId12"/>
  </p:notesMasterIdLst>
  <p:handoutMasterIdLst>
    <p:handoutMasterId r:id="rId13"/>
  </p:handoutMasterIdLst>
  <p:sldIdLst>
    <p:sldId id="300" r:id="rId5"/>
    <p:sldId id="256" r:id="rId6"/>
    <p:sldId id="258" r:id="rId7"/>
    <p:sldId id="301" r:id="rId8"/>
    <p:sldId id="264" r:id="rId9"/>
    <p:sldId id="302" r:id="rId10"/>
    <p:sldId id="28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BD6AA-714A-4AE3-95E4-6F5481DC9F5B}" v="55" dt="2023-03-14T22:15:25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6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COSTA" userId="8fa6e6cc310c29d2" providerId="LiveId" clId="{40ABD6AA-714A-4AE3-95E4-6F5481DC9F5B}"/>
    <pc:docChg chg="undo custSel modSld sldOrd modMainMaster">
      <pc:chgData name="VERA COSTA" userId="8fa6e6cc310c29d2" providerId="LiveId" clId="{40ABD6AA-714A-4AE3-95E4-6F5481DC9F5B}" dt="2023-03-14T22:18:38.949" v="5700" actId="1076"/>
      <pc:docMkLst>
        <pc:docMk/>
      </pc:docMkLst>
      <pc:sldChg chg="addSp delSp modSp mod modTransition setBg">
        <pc:chgData name="VERA COSTA" userId="8fa6e6cc310c29d2" providerId="LiveId" clId="{40ABD6AA-714A-4AE3-95E4-6F5481DC9F5B}" dt="2023-03-14T17:30:09.660" v="2476"/>
        <pc:sldMkLst>
          <pc:docMk/>
          <pc:sldMk cId="1642425379" sldId="256"/>
        </pc:sldMkLst>
        <pc:spChg chg="mod">
          <ac:chgData name="VERA COSTA" userId="8fa6e6cc310c29d2" providerId="LiveId" clId="{40ABD6AA-714A-4AE3-95E4-6F5481DC9F5B}" dt="2023-03-14T16:50:42.519" v="1687" actId="1076"/>
          <ac:spMkLst>
            <pc:docMk/>
            <pc:sldMk cId="1642425379" sldId="256"/>
            <ac:spMk id="2" creationId="{216815C6-3AD0-46E6-A74A-1967BD91AF50}"/>
          </ac:spMkLst>
        </pc:spChg>
        <pc:spChg chg="mod">
          <ac:chgData name="VERA COSTA" userId="8fa6e6cc310c29d2" providerId="LiveId" clId="{40ABD6AA-714A-4AE3-95E4-6F5481DC9F5B}" dt="2023-03-14T16:50:23.428" v="1685" actId="1076"/>
          <ac:spMkLst>
            <pc:docMk/>
            <pc:sldMk cId="1642425379" sldId="256"/>
            <ac:spMk id="3" creationId="{1901B20D-4C28-4DA3-ABBD-718C22A5E58B}"/>
          </ac:spMkLst>
        </pc:spChg>
        <pc:spChg chg="del">
          <ac:chgData name="VERA COSTA" userId="8fa6e6cc310c29d2" providerId="LiveId" clId="{40ABD6AA-714A-4AE3-95E4-6F5481DC9F5B}" dt="2023-03-14T16:01:46.107" v="1" actId="26606"/>
          <ac:spMkLst>
            <pc:docMk/>
            <pc:sldMk cId="1642425379" sldId="256"/>
            <ac:spMk id="5" creationId="{3167D395-82AA-1DE8-E83D-5E794161E72F}"/>
          </ac:spMkLst>
        </pc:spChg>
        <pc:spChg chg="del">
          <ac:chgData name="VERA COSTA" userId="8fa6e6cc310c29d2" providerId="LiveId" clId="{40ABD6AA-714A-4AE3-95E4-6F5481DC9F5B}" dt="2023-03-14T16:01:46.107" v="1" actId="26606"/>
          <ac:spMkLst>
            <pc:docMk/>
            <pc:sldMk cId="1642425379" sldId="256"/>
            <ac:spMk id="7" creationId="{62D727FA-A523-2A9E-AE32-3E96C6328418}"/>
          </ac:spMkLst>
        </pc:spChg>
        <pc:spChg chg="del">
          <ac:chgData name="VERA COSTA" userId="8fa6e6cc310c29d2" providerId="LiveId" clId="{40ABD6AA-714A-4AE3-95E4-6F5481DC9F5B}" dt="2023-03-14T16:01:08.111" v="0" actId="931"/>
          <ac:spMkLst>
            <pc:docMk/>
            <pc:sldMk cId="1642425379" sldId="256"/>
            <ac:spMk id="10" creationId="{333AA70C-A987-D42B-815D-BE75D4C78057}"/>
          </ac:spMkLst>
        </pc:spChg>
        <pc:spChg chg="add del mod">
          <ac:chgData name="VERA COSTA" userId="8fa6e6cc310c29d2" providerId="LiveId" clId="{40ABD6AA-714A-4AE3-95E4-6F5481DC9F5B}" dt="2023-03-14T16:03:36.069" v="13" actId="478"/>
          <ac:spMkLst>
            <pc:docMk/>
            <pc:sldMk cId="1642425379" sldId="256"/>
            <ac:spMk id="16" creationId="{483012AB-4747-C1D4-30E0-FA7EA02A472C}"/>
          </ac:spMkLst>
        </pc:spChg>
        <pc:spChg chg="add del mod">
          <ac:chgData name="VERA COSTA" userId="8fa6e6cc310c29d2" providerId="LiveId" clId="{40ABD6AA-714A-4AE3-95E4-6F5481DC9F5B}" dt="2023-03-14T16:47:40.211" v="1677"/>
          <ac:spMkLst>
            <pc:docMk/>
            <pc:sldMk cId="1642425379" sldId="256"/>
            <ac:spMk id="19" creationId="{9DF01414-857B-1F10-E93F-188AA3387FA4}"/>
          </ac:spMkLst>
        </pc:spChg>
        <pc:picChg chg="add del mod">
          <ac:chgData name="VERA COSTA" userId="8fa6e6cc310c29d2" providerId="LiveId" clId="{40ABD6AA-714A-4AE3-95E4-6F5481DC9F5B}" dt="2023-03-14T16:47:33.846" v="1676" actId="478"/>
          <ac:picMkLst>
            <pc:docMk/>
            <pc:sldMk cId="1642425379" sldId="256"/>
            <ac:picMk id="15" creationId="{E51259F7-EA13-A14E-613C-B9285CFC9AF0}"/>
          </ac:picMkLst>
        </pc:picChg>
        <pc:picChg chg="add mod">
          <ac:chgData name="VERA COSTA" userId="8fa6e6cc310c29d2" providerId="LiveId" clId="{40ABD6AA-714A-4AE3-95E4-6F5481DC9F5B}" dt="2023-03-14T16:50:10.605" v="1684" actId="1076"/>
          <ac:picMkLst>
            <pc:docMk/>
            <pc:sldMk cId="1642425379" sldId="256"/>
            <ac:picMk id="3074" creationId="{044F4C07-2F0F-FA6D-397C-A71B5421B713}"/>
          </ac:picMkLst>
        </pc:picChg>
      </pc:sldChg>
      <pc:sldChg chg="addSp delSp modSp mod ord modTransition setBg">
        <pc:chgData name="VERA COSTA" userId="8fa6e6cc310c29d2" providerId="LiveId" clId="{40ABD6AA-714A-4AE3-95E4-6F5481DC9F5B}" dt="2023-03-14T21:24:27.534" v="5083" actId="20577"/>
        <pc:sldMkLst>
          <pc:docMk/>
          <pc:sldMk cId="707789176" sldId="258"/>
        </pc:sldMkLst>
        <pc:spChg chg="del">
          <ac:chgData name="VERA COSTA" userId="8fa6e6cc310c29d2" providerId="LiveId" clId="{40ABD6AA-714A-4AE3-95E4-6F5481DC9F5B}" dt="2023-03-14T16:19:42.839" v="51" actId="26606"/>
          <ac:spMkLst>
            <pc:docMk/>
            <pc:sldMk cId="707789176" sldId="258"/>
            <ac:spMk id="3" creationId="{5127AA0E-BF60-33CF-C64F-C3E813D76E7D}"/>
          </ac:spMkLst>
        </pc:spChg>
        <pc:spChg chg="mod">
          <ac:chgData name="VERA COSTA" userId="8fa6e6cc310c29d2" providerId="LiveId" clId="{40ABD6AA-714A-4AE3-95E4-6F5481DC9F5B}" dt="2023-03-14T16:42:37.357" v="1617" actId="1076"/>
          <ac:spMkLst>
            <pc:docMk/>
            <pc:sldMk cId="707789176" sldId="258"/>
            <ac:spMk id="5" creationId="{F4A4F522-87A0-98BC-A4C6-95E7C2B5E94A}"/>
          </ac:spMkLst>
        </pc:spChg>
        <pc:spChg chg="mod">
          <ac:chgData name="VERA COSTA" userId="8fa6e6cc310c29d2" providerId="LiveId" clId="{40ABD6AA-714A-4AE3-95E4-6F5481DC9F5B}" dt="2023-03-14T21:24:27.534" v="5083" actId="20577"/>
          <ac:spMkLst>
            <pc:docMk/>
            <pc:sldMk cId="707789176" sldId="258"/>
            <ac:spMk id="16" creationId="{579E9CD8-46CE-C74E-6DAD-2C68871EFC64}"/>
          </ac:spMkLst>
        </pc:spChg>
        <pc:picChg chg="add mod">
          <ac:chgData name="VERA COSTA" userId="8fa6e6cc310c29d2" providerId="LiveId" clId="{40ABD6AA-714A-4AE3-95E4-6F5481DC9F5B}" dt="2023-03-14T16:34:20.901" v="1008" actId="14100"/>
          <ac:picMkLst>
            <pc:docMk/>
            <pc:sldMk cId="707789176" sldId="258"/>
            <ac:picMk id="2050" creationId="{D5641BCE-1F44-CC89-4666-1A3A695C3468}"/>
          </ac:picMkLst>
        </pc:picChg>
      </pc:sldChg>
      <pc:sldChg chg="modSp mod ord modTransition setBg">
        <pc:chgData name="VERA COSTA" userId="8fa6e6cc310c29d2" providerId="LiveId" clId="{40ABD6AA-714A-4AE3-95E4-6F5481DC9F5B}" dt="2023-03-14T22:15:00.331" v="5633" actId="20577"/>
        <pc:sldMkLst>
          <pc:docMk/>
          <pc:sldMk cId="1346372204" sldId="264"/>
        </pc:sldMkLst>
        <pc:spChg chg="mod">
          <ac:chgData name="VERA COSTA" userId="8fa6e6cc310c29d2" providerId="LiveId" clId="{40ABD6AA-714A-4AE3-95E4-6F5481DC9F5B}" dt="2023-03-14T21:25:19.044" v="5087" actId="14100"/>
          <ac:spMkLst>
            <pc:docMk/>
            <pc:sldMk cId="1346372204" sldId="264"/>
            <ac:spMk id="2" creationId="{537E1C88-627C-4655-A4FB-0BB02EDB078A}"/>
          </ac:spMkLst>
        </pc:spChg>
        <pc:spChg chg="mod">
          <ac:chgData name="VERA COSTA" userId="8fa6e6cc310c29d2" providerId="LiveId" clId="{40ABD6AA-714A-4AE3-95E4-6F5481DC9F5B}" dt="2023-03-14T20:03:38.956" v="4138" actId="14100"/>
          <ac:spMkLst>
            <pc:docMk/>
            <pc:sldMk cId="1346372204" sldId="264"/>
            <ac:spMk id="3" creationId="{033634FE-ADF0-4BC3-A0A9-447EA9DD096B}"/>
          </ac:spMkLst>
        </pc:spChg>
        <pc:spChg chg="mod">
          <ac:chgData name="VERA COSTA" userId="8fa6e6cc310c29d2" providerId="LiveId" clId="{40ABD6AA-714A-4AE3-95E4-6F5481DC9F5B}" dt="2023-03-14T21:26:17.483" v="5092" actId="1076"/>
          <ac:spMkLst>
            <pc:docMk/>
            <pc:sldMk cId="1346372204" sldId="264"/>
            <ac:spMk id="10" creationId="{06229164-7E26-4228-8078-D25BF57BBE19}"/>
          </ac:spMkLst>
        </pc:spChg>
        <pc:spChg chg="mod">
          <ac:chgData name="VERA COSTA" userId="8fa6e6cc310c29d2" providerId="LiveId" clId="{40ABD6AA-714A-4AE3-95E4-6F5481DC9F5B}" dt="2023-03-14T22:15:00.331" v="5633" actId="20577"/>
          <ac:spMkLst>
            <pc:docMk/>
            <pc:sldMk cId="1346372204" sldId="264"/>
            <ac:spMk id="11" creationId="{D1032C24-FBA8-494E-87CD-9CAB6BEC072B}"/>
          </ac:spMkLst>
        </pc:spChg>
        <pc:spChg chg="mod">
          <ac:chgData name="VERA COSTA" userId="8fa6e6cc310c29d2" providerId="LiveId" clId="{40ABD6AA-714A-4AE3-95E4-6F5481DC9F5B}" dt="2023-03-14T18:14:49.278" v="3490" actId="1076"/>
          <ac:spMkLst>
            <pc:docMk/>
            <pc:sldMk cId="1346372204" sldId="264"/>
            <ac:spMk id="12" creationId="{A7E8B114-078A-441B-B423-7E655A5F3F7B}"/>
          </ac:spMkLst>
        </pc:spChg>
        <pc:spChg chg="mod">
          <ac:chgData name="VERA COSTA" userId="8fa6e6cc310c29d2" providerId="LiveId" clId="{40ABD6AA-714A-4AE3-95E4-6F5481DC9F5B}" dt="2023-03-14T21:25:28.735" v="5089" actId="14100"/>
          <ac:spMkLst>
            <pc:docMk/>
            <pc:sldMk cId="1346372204" sldId="264"/>
            <ac:spMk id="13" creationId="{D8CCDEEC-9CC7-4D26-B838-0FB400D2D10A}"/>
          </ac:spMkLst>
        </pc:spChg>
        <pc:spChg chg="mod">
          <ac:chgData name="VERA COSTA" userId="8fa6e6cc310c29d2" providerId="LiveId" clId="{40ABD6AA-714A-4AE3-95E4-6F5481DC9F5B}" dt="2023-03-14T20:03:02.207" v="4134" actId="1076"/>
          <ac:spMkLst>
            <pc:docMk/>
            <pc:sldMk cId="1346372204" sldId="264"/>
            <ac:spMk id="14" creationId="{E5E33E8F-C5CD-4D16-9B60-D60BD3E25BE9}"/>
          </ac:spMkLst>
        </pc:spChg>
      </pc:sldChg>
      <pc:sldChg chg="addSp delSp modSp mod modTransition setBg">
        <pc:chgData name="VERA COSTA" userId="8fa6e6cc310c29d2" providerId="LiveId" clId="{40ABD6AA-714A-4AE3-95E4-6F5481DC9F5B}" dt="2023-03-14T20:01:11.807" v="4121" actId="11530"/>
        <pc:sldMkLst>
          <pc:docMk/>
          <pc:sldMk cId="2536718091" sldId="288"/>
        </pc:sldMkLst>
        <pc:spChg chg="mod">
          <ac:chgData name="VERA COSTA" userId="8fa6e6cc310c29d2" providerId="LiveId" clId="{40ABD6AA-714A-4AE3-95E4-6F5481DC9F5B}" dt="2023-03-14T19:57:15.551" v="4120" actId="20577"/>
          <ac:spMkLst>
            <pc:docMk/>
            <pc:sldMk cId="2536718091" sldId="288"/>
            <ac:spMk id="2" creationId="{A106B2E4-7115-4A6C-B218-5316CEB06D2F}"/>
          </ac:spMkLst>
        </pc:spChg>
        <pc:spChg chg="del">
          <ac:chgData name="VERA COSTA" userId="8fa6e6cc310c29d2" providerId="LiveId" clId="{40ABD6AA-714A-4AE3-95E4-6F5481DC9F5B}" dt="2023-03-14T18:51:39.027" v="3670" actId="478"/>
          <ac:spMkLst>
            <pc:docMk/>
            <pc:sldMk cId="2536718091" sldId="288"/>
            <ac:spMk id="3" creationId="{D7F87984-91C7-477D-977B-F8ABF9689B9E}"/>
          </ac:spMkLst>
        </pc:spChg>
        <pc:spChg chg="del">
          <ac:chgData name="VERA COSTA" userId="8fa6e6cc310c29d2" providerId="LiveId" clId="{40ABD6AA-714A-4AE3-95E4-6F5481DC9F5B}" dt="2023-03-14T18:51:53.755" v="3673" actId="478"/>
          <ac:spMkLst>
            <pc:docMk/>
            <pc:sldMk cId="2536718091" sldId="288"/>
            <ac:spMk id="5" creationId="{345ADC3A-4770-10D8-FF45-6C3253453DBD}"/>
          </ac:spMkLst>
        </pc:spChg>
        <pc:spChg chg="del">
          <ac:chgData name="VERA COSTA" userId="8fa6e6cc310c29d2" providerId="LiveId" clId="{40ABD6AA-714A-4AE3-95E4-6F5481DC9F5B}" dt="2023-03-14T18:51:57.008" v="3674" actId="478"/>
          <ac:spMkLst>
            <pc:docMk/>
            <pc:sldMk cId="2536718091" sldId="288"/>
            <ac:spMk id="8" creationId="{E6F9246A-A230-D0C9-3C35-F8A3F247A1B3}"/>
          </ac:spMkLst>
        </pc:spChg>
        <pc:spChg chg="add del mod">
          <ac:chgData name="VERA COSTA" userId="8fa6e6cc310c29d2" providerId="LiveId" clId="{40ABD6AA-714A-4AE3-95E4-6F5481DC9F5B}" dt="2023-03-14T18:51:45.765" v="3671" actId="478"/>
          <ac:spMkLst>
            <pc:docMk/>
            <pc:sldMk cId="2536718091" sldId="288"/>
            <ac:spMk id="10" creationId="{E478E797-F736-70CC-C70C-98CFD8978C52}"/>
          </ac:spMkLst>
        </pc:spChg>
        <pc:spChg chg="add del mod">
          <ac:chgData name="VERA COSTA" userId="8fa6e6cc310c29d2" providerId="LiveId" clId="{40ABD6AA-714A-4AE3-95E4-6F5481DC9F5B}" dt="2023-03-14T19:38:38.780" v="4093"/>
          <ac:spMkLst>
            <pc:docMk/>
            <pc:sldMk cId="2536718091" sldId="288"/>
            <ac:spMk id="12" creationId="{D87852D9-BE92-0AFB-2A71-0340B09EE001}"/>
          </ac:spMkLst>
        </pc:spChg>
        <pc:picChg chg="del mod">
          <ac:chgData name="VERA COSTA" userId="8fa6e6cc310c29d2" providerId="LiveId" clId="{40ABD6AA-714A-4AE3-95E4-6F5481DC9F5B}" dt="2023-03-14T19:38:11.560" v="4091" actId="478"/>
          <ac:picMkLst>
            <pc:docMk/>
            <pc:sldMk cId="2536718091" sldId="288"/>
            <ac:picMk id="7" creationId="{63759542-EA91-9542-0905-A5067CD908FA}"/>
          </ac:picMkLst>
        </pc:picChg>
        <pc:picChg chg="add mod">
          <ac:chgData name="VERA COSTA" userId="8fa6e6cc310c29d2" providerId="LiveId" clId="{40ABD6AA-714A-4AE3-95E4-6F5481DC9F5B}" dt="2023-03-14T20:01:11.807" v="4121" actId="11530"/>
          <ac:picMkLst>
            <pc:docMk/>
            <pc:sldMk cId="2536718091" sldId="288"/>
            <ac:picMk id="5122" creationId="{5367F801-A68D-54E7-D4F8-E2B5E0359239}"/>
          </ac:picMkLst>
        </pc:picChg>
      </pc:sldChg>
      <pc:sldChg chg="modSp modTransition">
        <pc:chgData name="VERA COSTA" userId="8fa6e6cc310c29d2" providerId="LiveId" clId="{40ABD6AA-714A-4AE3-95E4-6F5481DC9F5B}" dt="2023-03-14T17:30:07.122" v="2473"/>
        <pc:sldMkLst>
          <pc:docMk/>
          <pc:sldMk cId="4036887880" sldId="300"/>
        </pc:sldMkLst>
        <pc:picChg chg="mod">
          <ac:chgData name="VERA COSTA" userId="8fa6e6cc310c29d2" providerId="LiveId" clId="{40ABD6AA-714A-4AE3-95E4-6F5481DC9F5B}" dt="2023-03-14T16:04:26.882" v="18" actId="1076"/>
          <ac:picMkLst>
            <pc:docMk/>
            <pc:sldMk cId="4036887880" sldId="300"/>
            <ac:picMk id="1026" creationId="{E39701E5-4732-471D-498B-33694E313054}"/>
          </ac:picMkLst>
        </pc:picChg>
      </pc:sldChg>
      <pc:sldChg chg="addSp delSp modSp mod modTransition">
        <pc:chgData name="VERA COSTA" userId="8fa6e6cc310c29d2" providerId="LiveId" clId="{40ABD6AA-714A-4AE3-95E4-6F5481DC9F5B}" dt="2023-03-14T22:13:32.890" v="5574" actId="14100"/>
        <pc:sldMkLst>
          <pc:docMk/>
          <pc:sldMk cId="2885646917" sldId="301"/>
        </pc:sldMkLst>
        <pc:spChg chg="mod">
          <ac:chgData name="VERA COSTA" userId="8fa6e6cc310c29d2" providerId="LiveId" clId="{40ABD6AA-714A-4AE3-95E4-6F5481DC9F5B}" dt="2023-03-14T17:29:20.512" v="2471" actId="207"/>
          <ac:spMkLst>
            <pc:docMk/>
            <pc:sldMk cId="2885646917" sldId="301"/>
            <ac:spMk id="2" creationId="{D4D5B31B-E901-480D-92F5-D6FB76A25B7D}"/>
          </ac:spMkLst>
        </pc:spChg>
        <pc:spChg chg="mod">
          <ac:chgData name="VERA COSTA" userId="8fa6e6cc310c29d2" providerId="LiveId" clId="{40ABD6AA-714A-4AE3-95E4-6F5481DC9F5B}" dt="2023-03-14T22:13:32.890" v="5574" actId="14100"/>
          <ac:spMkLst>
            <pc:docMk/>
            <pc:sldMk cId="2885646917" sldId="301"/>
            <ac:spMk id="3" creationId="{EEF5B303-F387-4BA0-8784-0D2EA6A301C5}"/>
          </ac:spMkLst>
        </pc:spChg>
        <pc:spChg chg="del mod">
          <ac:chgData name="VERA COSTA" userId="8fa6e6cc310c29d2" providerId="LiveId" clId="{40ABD6AA-714A-4AE3-95E4-6F5481DC9F5B}" dt="2023-03-14T17:26:29.749" v="2435" actId="478"/>
          <ac:spMkLst>
            <pc:docMk/>
            <pc:sldMk cId="2885646917" sldId="301"/>
            <ac:spMk id="5" creationId="{B96F9CF4-0873-AAC2-1410-3152E26B63FF}"/>
          </ac:spMkLst>
        </pc:spChg>
        <pc:spChg chg="add del mod">
          <ac:chgData name="VERA COSTA" userId="8fa6e6cc310c29d2" providerId="LiveId" clId="{40ABD6AA-714A-4AE3-95E4-6F5481DC9F5B}" dt="2023-03-14T17:26:01.362" v="2433"/>
          <ac:spMkLst>
            <pc:docMk/>
            <pc:sldMk cId="2885646917" sldId="301"/>
            <ac:spMk id="8" creationId="{E4D5DF43-4CEF-8DE9-5E12-A37F73C7D7B5}"/>
          </ac:spMkLst>
        </pc:spChg>
        <pc:spChg chg="add del mod">
          <ac:chgData name="VERA COSTA" userId="8fa6e6cc310c29d2" providerId="LiveId" clId="{40ABD6AA-714A-4AE3-95E4-6F5481DC9F5B}" dt="2023-03-14T17:27:42.356" v="2442"/>
          <ac:spMkLst>
            <pc:docMk/>
            <pc:sldMk cId="2885646917" sldId="301"/>
            <ac:spMk id="10" creationId="{F5F635BC-4854-F21F-8FAE-037CDE6B2A01}"/>
          </ac:spMkLst>
        </pc:spChg>
        <pc:spChg chg="mod">
          <ac:chgData name="VERA COSTA" userId="8fa6e6cc310c29d2" providerId="LiveId" clId="{40ABD6AA-714A-4AE3-95E4-6F5481DC9F5B}" dt="2023-03-14T17:24:22.332" v="2431" actId="20577"/>
          <ac:spMkLst>
            <pc:docMk/>
            <pc:sldMk cId="2885646917" sldId="301"/>
            <ac:spMk id="22" creationId="{BB7AADC4-96C1-41B1-95A8-882A74D1E10D}"/>
          </ac:spMkLst>
        </pc:spChg>
        <pc:spChg chg="mod">
          <ac:chgData name="VERA COSTA" userId="8fa6e6cc310c29d2" providerId="LiveId" clId="{40ABD6AA-714A-4AE3-95E4-6F5481DC9F5B}" dt="2023-03-14T17:28:38.310" v="2470" actId="20577"/>
          <ac:spMkLst>
            <pc:docMk/>
            <pc:sldMk cId="2885646917" sldId="301"/>
            <ac:spMk id="23" creationId="{8B0EE5BA-CA63-41C6-B15E-A8E2131ACAF6}"/>
          </ac:spMkLst>
        </pc:spChg>
        <pc:picChg chg="del mod">
          <ac:chgData name="VERA COSTA" userId="8fa6e6cc310c29d2" providerId="LiveId" clId="{40ABD6AA-714A-4AE3-95E4-6F5481DC9F5B}" dt="2023-03-14T17:25:57.936" v="2432" actId="478"/>
          <ac:picMkLst>
            <pc:docMk/>
            <pc:sldMk cId="2885646917" sldId="301"/>
            <ac:picMk id="7" creationId="{9321B879-F27C-11DF-B50F-4A7DD89C39B2}"/>
          </ac:picMkLst>
        </pc:picChg>
        <pc:picChg chg="del mod">
          <ac:chgData name="VERA COSTA" userId="8fa6e6cc310c29d2" providerId="LiveId" clId="{40ABD6AA-714A-4AE3-95E4-6F5481DC9F5B}" dt="2023-03-14T17:26:43.957" v="2441" actId="478"/>
          <ac:picMkLst>
            <pc:docMk/>
            <pc:sldMk cId="2885646917" sldId="301"/>
            <ac:picMk id="15" creationId="{CA9A6A7C-E064-C747-E6E5-BEC5CBF8D236}"/>
          </ac:picMkLst>
        </pc:picChg>
        <pc:picChg chg="add mod">
          <ac:chgData name="VERA COSTA" userId="8fa6e6cc310c29d2" providerId="LiveId" clId="{40ABD6AA-714A-4AE3-95E4-6F5481DC9F5B}" dt="2023-03-14T17:26:01.362" v="2433"/>
          <ac:picMkLst>
            <pc:docMk/>
            <pc:sldMk cId="2885646917" sldId="301"/>
            <ac:picMk id="4098" creationId="{BBADBCF6-86C4-44E8-E4EE-431537EBAE6A}"/>
          </ac:picMkLst>
        </pc:picChg>
        <pc:picChg chg="add mod">
          <ac:chgData name="VERA COSTA" userId="8fa6e6cc310c29d2" providerId="LiveId" clId="{40ABD6AA-714A-4AE3-95E4-6F5481DC9F5B}" dt="2023-03-14T17:26:42.449" v="2439" actId="14100"/>
          <ac:picMkLst>
            <pc:docMk/>
            <pc:sldMk cId="2885646917" sldId="301"/>
            <ac:picMk id="4100" creationId="{D6C1179B-80DF-4F75-F424-AC399C6646BA}"/>
          </ac:picMkLst>
        </pc:picChg>
        <pc:picChg chg="add mod">
          <ac:chgData name="VERA COSTA" userId="8fa6e6cc310c29d2" providerId="LiveId" clId="{40ABD6AA-714A-4AE3-95E4-6F5481DC9F5B}" dt="2023-03-14T17:27:42.356" v="2442"/>
          <ac:picMkLst>
            <pc:docMk/>
            <pc:sldMk cId="2885646917" sldId="301"/>
            <ac:picMk id="4102" creationId="{3187D4D7-2AFF-939D-A346-0FDC39E65F4B}"/>
          </ac:picMkLst>
        </pc:picChg>
      </pc:sldChg>
      <pc:sldChg chg="addSp delSp modSp mod modTransition setBg">
        <pc:chgData name="VERA COSTA" userId="8fa6e6cc310c29d2" providerId="LiveId" clId="{40ABD6AA-714A-4AE3-95E4-6F5481DC9F5B}" dt="2023-03-14T22:18:38.949" v="5700" actId="1076"/>
        <pc:sldMkLst>
          <pc:docMk/>
          <pc:sldMk cId="1727202469" sldId="302"/>
        </pc:sldMkLst>
        <pc:spChg chg="del">
          <ac:chgData name="VERA COSTA" userId="8fa6e6cc310c29d2" providerId="LiveId" clId="{40ABD6AA-714A-4AE3-95E4-6F5481DC9F5B}" dt="2023-03-14T21:32:56.964" v="5098" actId="26606"/>
          <ac:spMkLst>
            <pc:docMk/>
            <pc:sldMk cId="1727202469" sldId="302"/>
            <ac:spMk id="3" creationId="{395F646F-7AEF-2874-8508-B0F7A711D5D1}"/>
          </ac:spMkLst>
        </pc:spChg>
        <pc:spChg chg="del">
          <ac:chgData name="VERA COSTA" userId="8fa6e6cc310c29d2" providerId="LiveId" clId="{40ABD6AA-714A-4AE3-95E4-6F5481DC9F5B}" dt="2023-03-14T21:25:52.513" v="5091" actId="478"/>
          <ac:spMkLst>
            <pc:docMk/>
            <pc:sldMk cId="1727202469" sldId="302"/>
            <ac:spMk id="5" creationId="{1C7A956E-A076-0BB9-7E99-7AA872619A37}"/>
          </ac:spMkLst>
        </pc:spChg>
        <pc:spChg chg="add mod">
          <ac:chgData name="VERA COSTA" userId="8fa6e6cc310c29d2" providerId="LiveId" clId="{40ABD6AA-714A-4AE3-95E4-6F5481DC9F5B}" dt="2023-03-14T22:18:11.019" v="5696" actId="14100"/>
          <ac:spMkLst>
            <pc:docMk/>
            <pc:sldMk cId="1727202469" sldId="302"/>
            <ac:spMk id="6" creationId="{76D1ABE4-9BB1-1786-E8C5-95929250BAAE}"/>
          </ac:spMkLst>
        </pc:spChg>
        <pc:spChg chg="del mod">
          <ac:chgData name="VERA COSTA" userId="8fa6e6cc310c29d2" providerId="LiveId" clId="{40ABD6AA-714A-4AE3-95E4-6F5481DC9F5B}" dt="2023-03-14T21:32:56.964" v="5098" actId="26606"/>
          <ac:spMkLst>
            <pc:docMk/>
            <pc:sldMk cId="1727202469" sldId="302"/>
            <ac:spMk id="7" creationId="{E4A0C16E-B0FB-81D4-D606-A9D08DD2BDC7}"/>
          </ac:spMkLst>
        </pc:spChg>
        <pc:spChg chg="add mod">
          <ac:chgData name="VERA COSTA" userId="8fa6e6cc310c29d2" providerId="LiveId" clId="{40ABD6AA-714A-4AE3-95E4-6F5481DC9F5B}" dt="2023-03-14T22:18:34.955" v="5699" actId="1076"/>
          <ac:spMkLst>
            <pc:docMk/>
            <pc:sldMk cId="1727202469" sldId="302"/>
            <ac:spMk id="8" creationId="{24390BC2-D4CA-7A4C-EC2C-27FD4112D6C1}"/>
          </ac:spMkLst>
        </pc:spChg>
        <pc:spChg chg="mod">
          <ac:chgData name="VERA COSTA" userId="8fa6e6cc310c29d2" providerId="LiveId" clId="{40ABD6AA-714A-4AE3-95E4-6F5481DC9F5B}" dt="2023-03-14T22:05:43.892" v="5571" actId="1076"/>
          <ac:spMkLst>
            <pc:docMk/>
            <pc:sldMk cId="1727202469" sldId="302"/>
            <ac:spMk id="10" creationId="{FA1F73DC-AF3E-7F3F-856B-12FCF7BB11D8}"/>
          </ac:spMkLst>
        </pc:spChg>
        <pc:picChg chg="add mod">
          <ac:chgData name="VERA COSTA" userId="8fa6e6cc310c29d2" providerId="LiveId" clId="{40ABD6AA-714A-4AE3-95E4-6F5481DC9F5B}" dt="2023-03-14T22:18:38.949" v="5700" actId="1076"/>
          <ac:picMkLst>
            <pc:docMk/>
            <pc:sldMk cId="1727202469" sldId="302"/>
            <ac:picMk id="14" creationId="{59062141-3E53-C4FA-70DF-6799B303486F}"/>
          </ac:picMkLst>
        </pc:picChg>
      </pc:sldChg>
      <pc:sldMasterChg chg="modTransition modSldLayout">
        <pc:chgData name="VERA COSTA" userId="8fa6e6cc310c29d2" providerId="LiveId" clId="{40ABD6AA-714A-4AE3-95E4-6F5481DC9F5B}" dt="2023-03-14T17:30:07.122" v="2473"/>
        <pc:sldMasterMkLst>
          <pc:docMk/>
          <pc:sldMasterMk cId="2146827737" sldId="2147483778"/>
        </pc:sldMasterMkLst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3962391065" sldId="2147483779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3095678171" sldId="2147483780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369430127" sldId="2147483781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3210030967" sldId="2147483782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384729316" sldId="2147483783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741964291" sldId="2147483784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586361189" sldId="2147483785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04266924" sldId="2147483786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1143790130" sldId="2147483787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3065803419" sldId="2147483788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1175125453" sldId="2147483789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16389927" sldId="2147483790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811965728" sldId="2147483791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3495513681" sldId="2147483792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239119613" sldId="2147483793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059440198" sldId="2147483794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4114755032" sldId="2147483795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3709272163" sldId="2147483796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414775473" sldId="2147483797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3675180327" sldId="2147483798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2264803219" sldId="2147483799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1134708829" sldId="2147483800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3566876646" sldId="2147483801"/>
          </pc:sldLayoutMkLst>
        </pc:sldLayoutChg>
        <pc:sldLayoutChg chg="modTransition">
          <pc:chgData name="VERA COSTA" userId="8fa6e6cc310c29d2" providerId="LiveId" clId="{40ABD6AA-714A-4AE3-95E4-6F5481DC9F5B}" dt="2023-03-14T17:30:07.122" v="2473"/>
          <pc:sldLayoutMkLst>
            <pc:docMk/>
            <pc:sldMasterMk cId="2146827737" sldId="2147483778"/>
            <pc:sldLayoutMk cId="3979952623" sldId="214748380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9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0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2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6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1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1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4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5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2C17F7-5E9D-84D1-5F7D-D178CD4E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1376" y="0"/>
            <a:ext cx="11850624" cy="6858000"/>
          </a:xfrm>
          <a:custGeom>
            <a:avLst/>
            <a:gdLst>
              <a:gd name="connsiteX0" fmla="*/ 788924 w 11850624"/>
              <a:gd name="connsiteY0" fmla="*/ 1941820 h 6858000"/>
              <a:gd name="connsiteX1" fmla="*/ 788924 w 11850624"/>
              <a:gd name="connsiteY1" fmla="*/ 2124075 h 6858000"/>
              <a:gd name="connsiteX2" fmla="*/ 1417574 w 11850624"/>
              <a:gd name="connsiteY2" fmla="*/ 2124075 h 6858000"/>
              <a:gd name="connsiteX3" fmla="*/ 1417574 w 11850624"/>
              <a:gd name="connsiteY3" fmla="*/ 1941820 h 6858000"/>
              <a:gd name="connsiteX4" fmla="*/ 0 w 11850624"/>
              <a:gd name="connsiteY4" fmla="*/ 0 h 6858000"/>
              <a:gd name="connsiteX5" fmla="*/ 11850624 w 11850624"/>
              <a:gd name="connsiteY5" fmla="*/ 0 h 6858000"/>
              <a:gd name="connsiteX6" fmla="*/ 11850624 w 11850624"/>
              <a:gd name="connsiteY6" fmla="*/ 6858000 h 6858000"/>
              <a:gd name="connsiteX7" fmla="*/ 0 w 1185062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0624" h="6858000">
                <a:moveTo>
                  <a:pt x="788924" y="1941820"/>
                </a:moveTo>
                <a:lnTo>
                  <a:pt x="788924" y="2124075"/>
                </a:lnTo>
                <a:lnTo>
                  <a:pt x="1417574" y="2124075"/>
                </a:lnTo>
                <a:lnTo>
                  <a:pt x="1417574" y="1941820"/>
                </a:lnTo>
                <a:close/>
                <a:moveTo>
                  <a:pt x="0" y="0"/>
                </a:moveTo>
                <a:lnTo>
                  <a:pt x="11850624" y="0"/>
                </a:lnTo>
                <a:lnTo>
                  <a:pt x="1185062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2400300"/>
            <a:ext cx="4813301" cy="867084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3267384"/>
            <a:ext cx="4203701" cy="2930216"/>
          </a:xfrm>
        </p:spPr>
        <p:txBody>
          <a:bodyPr lIns="0"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731CE-D2B3-47C9-754E-5C4C7BD0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7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0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952"/>
            <a:ext cx="1719072" cy="1719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2976"/>
            <a:ext cx="1719072" cy="1719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8928"/>
            <a:ext cx="1719072" cy="1719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8928"/>
            <a:ext cx="1719072" cy="1719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7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>
            <a:noAutofit/>
          </a:bodyPr>
          <a:lstStyle>
            <a:lvl1pPr algn="ctr">
              <a:defRPr lang="en-US" sz="38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758952"/>
            <a:ext cx="2853532" cy="192024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187952"/>
            <a:ext cx="2800350" cy="192024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1" y="4187952"/>
            <a:ext cx="2800351" cy="192024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18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pictu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628682"/>
            <a:ext cx="3911600" cy="936977"/>
          </a:xfrm>
        </p:spPr>
        <p:txBody>
          <a:bodyPr lIns="0" anchor="t">
            <a:noAutofit/>
          </a:bodyPr>
          <a:lstStyle>
            <a:lvl1pPr>
              <a:defRPr sz="3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970401"/>
            <a:ext cx="3911600" cy="3134743"/>
          </a:xfrm>
        </p:spPr>
        <p:txBody>
          <a:bodyPr lIns="0" numCol="1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0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framed pictur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322449"/>
            <a:ext cx="4603750" cy="841336"/>
          </a:xfrm>
        </p:spPr>
        <p:txBody>
          <a:bodyPr lIns="0" anchor="t">
            <a:noAutofit/>
          </a:bodyPr>
          <a:lstStyle>
            <a:lvl1pPr>
              <a:defRPr lang="en-US" sz="3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229027"/>
            <a:ext cx="4603750" cy="1860623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2AB49-C837-0458-7EEE-3D94E8998E8D}"/>
              </a:ext>
            </a:extLst>
          </p:cNvPr>
          <p:cNvGrpSpPr/>
          <p:nvPr userDrawn="1"/>
        </p:nvGrpSpPr>
        <p:grpSpPr>
          <a:xfrm>
            <a:off x="0" y="0"/>
            <a:ext cx="5756592" cy="6858000"/>
            <a:chOff x="0" y="0"/>
            <a:chExt cx="575659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B87F0D-3BAB-446D-B8D9-08B2C2BB3BD7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04AEEB-DA23-4423-A0A2-D2E04125C4A7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058B74-EF5C-4574-9B30-072FA59B9B21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AE24787-0FCF-4199-AB93-6593FE032C55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F44E538-795F-4C68-9305-B6955DBC7F5D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1A0463E-1142-44E9-8CB3-9F22F5DF78A8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7898DBE-884D-4A00-AF2F-4295EAF41E13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AB5AC4-C502-4D78-A602-3027D20AB33A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F81845-E621-4070-9AD6-1F40FFDD82E2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9190B9C-4A97-4EDC-9CBD-A68122AE2419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90346E6-78BF-48E9-8EF6-B77BAA49AADA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2A3902D-54BA-48ED-8547-8856B4F50D2D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5555D5-968D-4715-BA22-C95642914BC2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24F0F4-135E-4625-9A8E-38755078B5E7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1969E72-FA7B-4358-8C46-7F15CF01A747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2F9FDD1-1288-44CD-9C55-6CE3B2FB39F9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0AC56B-D539-45B3-AD66-457D7D874CD8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434293-E220-465A-9EF3-FF90D0E0F19B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751B4BA-EAD6-4F27-B051-F799EBBAAE12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6A1809-5EEE-4801-A2B0-7350405CDEB5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3B41004-5241-4ED8-8DBD-6D7345DFC934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2EC9AD5-87ED-4FC3-A142-A87EB8359263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BFD4027-F2BA-4F92-8229-FC2C25423B98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5A0F8C7-1908-4500-B7D3-5BEDCCC233D8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4614BC4-1B39-4DE0-ACCE-6DDED4710BEF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F20A7E0-34F3-480A-9BE6-79B88802E55B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6A8074E-3117-4E9F-A0E2-53086DF7453D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7D0C6A1-221D-421D-9992-0F6CB576A685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39E7BB0-5CBA-4258-A058-DD0BD25C2F8E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3B2A275-45FA-4398-8B2D-80B189135727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63E382-D846-4749-9843-91E603EB523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30F3E2-4C57-4A9F-BD15-4E34F155226A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D1FBBA-C4C1-423C-8D85-CC2FA3147C8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348BA8A-9E10-4BDA-92EB-6C1021EBD8BB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CF99AB6-B5E9-4BF1-A002-3ED17781E3B2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D504C16-D7B1-4B1A-BD29-5F63709EFBC0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7BFC63B-0BE4-439A-A676-C1171E900B0F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BAB1FD7-5A5C-40DF-9C8E-6FCB53B52D50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E54DCBE-7693-49E1-A5FF-9553046ADC6C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CBA41F1-ED75-4F55-BA4B-F88B6BBAD51B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0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Autofit/>
          </a:bodyPr>
          <a:lstStyle>
            <a:lvl1pPr algn="ctr">
              <a:defRPr lang="en-US" sz="38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340" y="1870710"/>
            <a:ext cx="5664200" cy="6743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8340" y="3506470"/>
            <a:ext cx="5664200" cy="6743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8340" y="5157470"/>
            <a:ext cx="5664200" cy="6743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687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5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3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3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2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6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6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9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27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9116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am episode Pregação Seleta | Por que Jesus é o “Cordeiro de Deus que  tira o pecado do mundo”? by Padre Paulo Ricardo podcast | Listen online for  free on SoundCloud">
            <a:extLst>
              <a:ext uri="{FF2B5EF4-FFF2-40B4-BE49-F238E27FC236}">
                <a16:creationId xmlns:a16="http://schemas.microsoft.com/office/drawing/2014/main" id="{E39701E5-4732-471D-498B-33694E313054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5" b="21065"/>
          <a:stretch>
            <a:fillRect/>
          </a:stretch>
        </p:blipFill>
        <p:spPr bwMode="auto">
          <a:xfrm>
            <a:off x="482395" y="0"/>
            <a:ext cx="11709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95E6FEAD-AEA6-6900-9964-6616647E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625" y="5830424"/>
            <a:ext cx="9898225" cy="8670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6000" dirty="0"/>
              <a:t> </a:t>
            </a:r>
            <a:r>
              <a:rPr lang="en-US" sz="6000" dirty="0" err="1"/>
              <a:t>Eis</a:t>
            </a:r>
            <a:r>
              <a:rPr lang="en-US" sz="6000" dirty="0"/>
              <a:t> O Cordeiro de Deus!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8A24BCD-99AE-4864-B56E-758F526C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8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1824" y="-292645"/>
            <a:ext cx="5122606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Oração</a:t>
            </a: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Inicial</a:t>
            </a: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4774" y="1047135"/>
            <a:ext cx="5909187" cy="54716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buFont typeface="Arial"/>
              <a:buChar char="•"/>
            </a:pP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Sinal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da Cruz…</a:t>
            </a:r>
          </a:p>
          <a:p>
            <a:pPr algn="ctr">
              <a:lnSpc>
                <a:spcPct val="90000"/>
              </a:lnSpc>
              <a:buFont typeface="Arial"/>
              <a:buChar char="•"/>
            </a:pP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Vinde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Espírito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Santo…</a:t>
            </a:r>
          </a:p>
          <a:p>
            <a:pPr algn="ctr">
              <a:lnSpc>
                <a:spcPct val="90000"/>
              </a:lnSpc>
              <a:buFont typeface="Arial"/>
              <a:buChar char="•"/>
            </a:pP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Pai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nosso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…</a:t>
            </a:r>
          </a:p>
          <a:p>
            <a:pPr algn="ctr">
              <a:lnSpc>
                <a:spcPct val="90000"/>
              </a:lnSpc>
              <a:buFont typeface="Arial"/>
              <a:buChar char="•"/>
            </a:pP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Cordeiro de Deus que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tirais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o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pecado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do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mundo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</a:t>
            </a:r>
          </a:p>
          <a:p>
            <a:pPr algn="ctr">
              <a:lnSpc>
                <a:spcPct val="90000"/>
              </a:lnSpc>
              <a:buFont typeface="Arial"/>
              <a:buChar char="•"/>
            </a:pP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Tende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Piedade de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nós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! 2x</a:t>
            </a:r>
          </a:p>
          <a:p>
            <a:pPr algn="ctr">
              <a:lnSpc>
                <a:spcPct val="90000"/>
              </a:lnSpc>
              <a:buFont typeface="Arial"/>
              <a:buChar char="•"/>
            </a:pP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Cordeiro de Deus que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tirais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o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pecado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do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mundo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</a:t>
            </a:r>
          </a:p>
          <a:p>
            <a:pPr algn="ctr">
              <a:lnSpc>
                <a:spcPct val="90000"/>
              </a:lnSpc>
              <a:buFont typeface="Arial"/>
              <a:buChar char="•"/>
            </a:pP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Dai-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nos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a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paz</a:t>
            </a:r>
            <a:r>
              <a:rPr lang="en-US" sz="3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! </a:t>
            </a:r>
            <a:r>
              <a:rPr lang="en-US" sz="36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Amém</a:t>
            </a:r>
            <a:endParaRPr lang="en-US" sz="3600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pic>
        <p:nvPicPr>
          <p:cNvPr id="3074" name="Picture 2" descr="Gestos e posições do povo na Santa Missa">
            <a:extLst>
              <a:ext uri="{FF2B5EF4-FFF2-40B4-BE49-F238E27FC236}">
                <a16:creationId xmlns:a16="http://schemas.microsoft.com/office/drawing/2014/main" id="{044F4C07-2F0F-FA6D-397C-A71B5421B71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13470"/>
          <a:stretch>
            <a:fillRect/>
          </a:stretch>
        </p:blipFill>
        <p:spPr bwMode="auto">
          <a:xfrm>
            <a:off x="1052854" y="840658"/>
            <a:ext cx="4249739" cy="5176684"/>
          </a:xfrm>
          <a:prstGeom prst="round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A4F522-87A0-98BC-A4C6-95E7C2B5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913" y="143661"/>
            <a:ext cx="4049486" cy="817984"/>
          </a:xfr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  </a:t>
            </a:r>
            <a:r>
              <a:rPr lang="en-US" sz="28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Apocalipse</a:t>
            </a:r>
            <a:r>
              <a:rPr lang="en-US" sz="2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 cap. 5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9E9CD8-46CE-C74E-6DAD-2C68871EF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143" y="1041009"/>
            <a:ext cx="4480199" cy="5131837"/>
          </a:xfr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algn="ctr"/>
            <a:endParaRPr lang="en-US" sz="1800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ctr">
              <a:buFont typeface="Arial"/>
              <a:buChar char="•"/>
            </a:pP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“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Depois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vi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mão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direita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do que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estava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sentado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no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trono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um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livro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escrito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nas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duas faces 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selado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com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sete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selos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. Vi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também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um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anjo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forte que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clamava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com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voz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potente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: “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Quem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é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digno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abrir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livro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de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quebrar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selos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?” 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eu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chorava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copiosamente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…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Então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um dos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anciãos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disse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-me: “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Não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chores.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Porque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venceu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Leão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da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tribo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Judá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rebento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da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dinastia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de David;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Ele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abrirá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livro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seus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sete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selos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.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Depois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olhei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vi no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meio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trono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dos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quatros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seres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viventes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no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meio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dos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anciãos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um Cordeiro.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Estava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pé,mas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parecia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ter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sido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imolado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…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Depois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o Cordeiro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aproximou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-se 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recebeu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livro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mão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direita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do que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estava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sentado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trono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…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quatros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seres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viventes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vinte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quatro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anciãos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prostraram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-se Diante do Cordeiro… 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cantavam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um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cântico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novo,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dizendo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:”Tu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és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digno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receber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livro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de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abrir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selos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;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porque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foste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morto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e, com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teu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sangue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resgataste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para Deus,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homens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todas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as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tribos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línguas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povos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nações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… Na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visão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ouvi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a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voz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uma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multidão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angélica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…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cantavam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com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voz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forte: “O Cordeiro que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foi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imolado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é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digno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de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receber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poder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a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riqueza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a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sabedoria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e a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força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a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horna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, a gloria e o </a:t>
            </a:r>
            <a:r>
              <a:rPr lang="en-US" sz="38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louvor</a:t>
            </a:r>
            <a:r>
              <a:rPr lang="en-US" sz="3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.”       </a:t>
            </a:r>
          </a:p>
          <a:p>
            <a:pPr algn="ctr">
              <a:buFont typeface="Arial"/>
              <a:buChar char="•"/>
            </a:pPr>
            <a:r>
              <a:rPr lang="en-US" sz="2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Bíblia</a:t>
            </a:r>
            <a:r>
              <a:rPr lang="en-US" sz="2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Sagrada-</a:t>
            </a:r>
            <a:r>
              <a:rPr lang="en-US" sz="2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Difusora</a:t>
            </a:r>
            <a:r>
              <a:rPr lang="en-US" sz="2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en-US" sz="22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Bíblica</a:t>
            </a:r>
            <a:endParaRPr lang="en-US" sz="2200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pic>
        <p:nvPicPr>
          <p:cNvPr id="2050" name="Picture 2" descr="Hino da Harpa 020 - Olhai para o Cordeiro de Deus - Harpa Cristã">
            <a:extLst>
              <a:ext uri="{FF2B5EF4-FFF2-40B4-BE49-F238E27FC236}">
                <a16:creationId xmlns:a16="http://schemas.microsoft.com/office/drawing/2014/main" id="{D5641BCE-1F44-CC89-4666-1A3A695C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331" y="645106"/>
            <a:ext cx="6220208" cy="5923645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</a:schemeClr>
          </a:solidFill>
        </p:spPr>
        <p:txBody>
          <a:bodyPr/>
          <a:lstStyle/>
          <a:p>
            <a:r>
              <a:rPr lang="en-US" dirty="0"/>
              <a:t>No Antigo </a:t>
            </a:r>
            <a:r>
              <a:rPr lang="en-US" dirty="0" err="1"/>
              <a:t>Testamento</a:t>
            </a:r>
            <a:r>
              <a:rPr lang="en-US" dirty="0"/>
              <a:t>.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B0EE5BA-CA63-41C6-B15E-A8E2131ACAF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O Povo de Israel </a:t>
            </a:r>
            <a:r>
              <a:rPr lang="en-US" dirty="0" err="1"/>
              <a:t>imolava</a:t>
            </a:r>
            <a:r>
              <a:rPr lang="en-US" dirty="0"/>
              <a:t> </a:t>
            </a:r>
            <a:r>
              <a:rPr lang="en-US" dirty="0" err="1"/>
              <a:t>animais</a:t>
            </a:r>
            <a:r>
              <a:rPr lang="en-US" dirty="0"/>
              <a:t> </a:t>
            </a:r>
            <a:r>
              <a:rPr lang="en-US" dirty="0" err="1"/>
              <a:t>escolhidos</a:t>
            </a:r>
            <a:r>
              <a:rPr lang="en-US" dirty="0"/>
              <a:t> (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cordeiros</a:t>
            </a:r>
            <a:r>
              <a:rPr lang="en-US" dirty="0"/>
              <a:t>)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defeito</a:t>
            </a:r>
            <a:r>
              <a:rPr lang="en-US" dirty="0"/>
              <a:t> para </a:t>
            </a:r>
            <a:r>
              <a:rPr lang="en-US" dirty="0" err="1"/>
              <a:t>imolarem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expiação</a:t>
            </a:r>
            <a:r>
              <a:rPr lang="en-US" dirty="0"/>
              <a:t> de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pecados</a:t>
            </a:r>
            <a:r>
              <a:rPr lang="en-US" dirty="0"/>
              <a:t>, </a:t>
            </a:r>
            <a:r>
              <a:rPr lang="en-US" dirty="0" err="1"/>
              <a:t>conforme</a:t>
            </a:r>
            <a:r>
              <a:rPr lang="en-US" dirty="0"/>
              <a:t> </a:t>
            </a:r>
            <a:r>
              <a:rPr lang="en-US" dirty="0" err="1"/>
              <a:t>indicado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Deus.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B303-F387-4BA0-8784-0D2EA6A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7" y="4187952"/>
            <a:ext cx="2946449" cy="1920240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Rito</a:t>
            </a:r>
            <a:r>
              <a:rPr lang="en-US" dirty="0"/>
              <a:t> dos </a:t>
            </a:r>
            <a:r>
              <a:rPr lang="en-US" dirty="0" err="1"/>
              <a:t>sacrifícios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sacerdotes</a:t>
            </a:r>
            <a:r>
              <a:rPr lang="en-US" dirty="0"/>
              <a:t> </a:t>
            </a:r>
            <a:r>
              <a:rPr lang="en-US" dirty="0" err="1"/>
              <a:t>levitas</a:t>
            </a:r>
            <a:r>
              <a:rPr lang="en-US" dirty="0"/>
              <a:t> </a:t>
            </a:r>
            <a:r>
              <a:rPr lang="en-US" dirty="0" err="1"/>
              <a:t>aspergiam</a:t>
            </a:r>
            <a:r>
              <a:rPr lang="en-US" dirty="0"/>
              <a:t> o </a:t>
            </a:r>
            <a:r>
              <a:rPr lang="en-US" dirty="0" err="1"/>
              <a:t>sangue</a:t>
            </a:r>
            <a:r>
              <a:rPr lang="en-US" dirty="0"/>
              <a:t> do animal à volta do Altar </a:t>
            </a:r>
            <a:r>
              <a:rPr lang="en-US" dirty="0" err="1"/>
              <a:t>como</a:t>
            </a:r>
            <a:r>
              <a:rPr lang="en-US" dirty="0"/>
              <a:t> forma re </a:t>
            </a:r>
            <a:r>
              <a:rPr lang="en-US" dirty="0" err="1"/>
              <a:t>reparação</a:t>
            </a:r>
            <a:r>
              <a:rPr lang="en-US" dirty="0"/>
              <a:t> para </a:t>
            </a:r>
            <a:r>
              <a:rPr lang="en-US" dirty="0" err="1"/>
              <a:t>aplacar</a:t>
            </a:r>
            <a:r>
              <a:rPr lang="en-US" dirty="0"/>
              <a:t> a </a:t>
            </a:r>
            <a:r>
              <a:rPr lang="en-US" dirty="0" err="1"/>
              <a:t>ira</a:t>
            </a:r>
            <a:r>
              <a:rPr lang="en-US" dirty="0"/>
              <a:t> Divina.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B7AADC4-96C1-41B1-95A8-882A74D1E1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Depois</a:t>
            </a:r>
            <a:r>
              <a:rPr lang="en-US" dirty="0"/>
              <a:t> de </a:t>
            </a:r>
            <a:r>
              <a:rPr lang="en-US" dirty="0" err="1"/>
              <a:t>separarem</a:t>
            </a:r>
            <a:r>
              <a:rPr lang="en-US" dirty="0"/>
              <a:t> a </a:t>
            </a:r>
            <a:r>
              <a:rPr lang="en-US" dirty="0" err="1"/>
              <a:t>gordura</a:t>
            </a:r>
            <a:r>
              <a:rPr lang="en-US" dirty="0"/>
              <a:t> do animal,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coziam</a:t>
            </a:r>
            <a:r>
              <a:rPr lang="en-US" dirty="0"/>
              <a:t> a carne e a </a:t>
            </a:r>
            <a:r>
              <a:rPr lang="en-US" dirty="0" err="1"/>
              <a:t>comiam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Tenda da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participando</a:t>
            </a:r>
            <a:r>
              <a:rPr lang="en-US" dirty="0"/>
              <a:t> do </a:t>
            </a:r>
            <a:r>
              <a:rPr lang="en-US" dirty="0" err="1"/>
              <a:t>banquete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agora </a:t>
            </a:r>
            <a:r>
              <a:rPr lang="en-US" dirty="0" err="1"/>
              <a:t>estavam</a:t>
            </a:r>
            <a:r>
              <a:rPr lang="en-US" dirty="0"/>
              <a:t>  </a:t>
            </a:r>
            <a:r>
              <a:rPr lang="en-US" dirty="0" err="1"/>
              <a:t>reconciliados</a:t>
            </a:r>
            <a:r>
              <a:rPr lang="en-US" dirty="0"/>
              <a:t> com </a:t>
            </a:r>
            <a:r>
              <a:rPr lang="en-US" dirty="0" err="1"/>
              <a:t>seu</a:t>
            </a:r>
            <a:r>
              <a:rPr lang="en-US" dirty="0"/>
              <a:t> Deus.</a:t>
            </a:r>
          </a:p>
        </p:txBody>
      </p:sp>
      <p:pic>
        <p:nvPicPr>
          <p:cNvPr id="4098" name="Picture 2" descr="OS SACRIFÍCIOS JUDAICOS | Pela Fé Católica">
            <a:extLst>
              <a:ext uri="{FF2B5EF4-FFF2-40B4-BE49-F238E27FC236}">
                <a16:creationId xmlns:a16="http://schemas.microsoft.com/office/drawing/2014/main" id="{BBADBCF6-86C4-44E8-E4EE-431537EBAE6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r="99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udeus para o Judaísmo: Sem os Sacrifícios do Templo, como fazemos expiação  dos Pecados?????">
            <a:extLst>
              <a:ext uri="{FF2B5EF4-FFF2-40B4-BE49-F238E27FC236}">
                <a16:creationId xmlns:a16="http://schemas.microsoft.com/office/drawing/2014/main" id="{D6C1179B-80DF-4F75-F424-AC399C66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9" y="1179871"/>
            <a:ext cx="3428999" cy="22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ntenda o significado e o propósito do holocausto na Bíblia">
            <a:extLst>
              <a:ext uri="{FF2B5EF4-FFF2-40B4-BE49-F238E27FC236}">
                <a16:creationId xmlns:a16="http://schemas.microsoft.com/office/drawing/2014/main" id="{3187D4D7-2AFF-939D-A346-0FDC39E65F4B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4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8280680" y="2988083"/>
            <a:ext cx="6828835" cy="910997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novo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testamento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29164-7E26-4228-8078-D25BF57BB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519" y="-17488"/>
            <a:ext cx="1143000" cy="67437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3" y="499633"/>
            <a:ext cx="2412547" cy="2762612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Jesus é o Cordeiro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sem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mancha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sem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defeito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Sem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pecado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</a:p>
          <a:p>
            <a:pPr lvl="0"/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Só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Ele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mesmo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sendo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Deus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poderia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se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oferecer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em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sacrifício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para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expiar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pecados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Humanidade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E8B114-078A-441B-B423-7E655A5F3F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519" y="3258570"/>
            <a:ext cx="1143000" cy="67437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032C24-FBA8-494E-87CD-9CAB6BEC072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403" y="3737965"/>
            <a:ext cx="2412548" cy="3096122"/>
          </a:xfrm>
          <a:prstGeom prst="flowChartAlternateProcess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Seu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sangue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preciosíssimo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foi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derramado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Sua dolorosa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Paixão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em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todas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as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Santas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Missas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Pelo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Seu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sangue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somos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perdoados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nossos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pecados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são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reparados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apagados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E33E8F-C5CD-4D16-9B60-D60BD3E25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8302" y="1346063"/>
            <a:ext cx="1143000" cy="67437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8CCDEEC-9CC7-4D26-B838-0FB400D2D1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246637" y="1850151"/>
            <a:ext cx="1906606" cy="3661786"/>
          </a:xfrm>
          <a:prstGeom prst="flowChartAlternateProcess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Quando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participamos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do Santo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sacrifício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 Santa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Missa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tornamos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dignos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pelo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sangue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do Cordeiro, de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tomar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parte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do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banquete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celeste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em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que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comemos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Comungamos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Corpo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de Cristo.</a:t>
            </a: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A1F73DC-AF3E-7F3F-856B-12FCF7BB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859" y="585873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Mensagem</a:t>
            </a: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do </a:t>
            </a:r>
            <a:r>
              <a:rPr lang="en-US" sz="4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noivo</a:t>
            </a: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das </a:t>
            </a:r>
            <a:r>
              <a:rPr lang="en-US" sz="4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núpcias</a:t>
            </a: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 do Cordeiro!</a:t>
            </a:r>
          </a:p>
        </p:txBody>
      </p:sp>
      <p:pic>
        <p:nvPicPr>
          <p:cNvPr id="14" name="Graphic 13" descr="Ring">
            <a:extLst>
              <a:ext uri="{FF2B5EF4-FFF2-40B4-BE49-F238E27FC236}">
                <a16:creationId xmlns:a16="http://schemas.microsoft.com/office/drawing/2014/main" id="{59062141-3E53-C4FA-70DF-6799B3034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536" y="356177"/>
            <a:ext cx="5220888" cy="496227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D1ABE4-9BB1-1786-E8C5-95929250BAAE}"/>
              </a:ext>
            </a:extLst>
          </p:cNvPr>
          <p:cNvSpPr txBox="1"/>
          <p:nvPr/>
        </p:nvSpPr>
        <p:spPr>
          <a:xfrm>
            <a:off x="5803641" y="4229440"/>
            <a:ext cx="62701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O Senhor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diz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a Sua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noiva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, a Sua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Igreja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, a nova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Jerusalém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Celeste que se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enfeitou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e se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vestiu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linho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puro: Tu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és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minha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Esposa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, Eu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desposei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redimi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com o Meu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próprio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sangue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No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Livro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Cântico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dos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Cânticos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cap. 4: “Toda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bela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és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tu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, ó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minha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amada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, e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ti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defeito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não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há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. Vem do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Líbano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minha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Esposa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Roubaste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-me o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coração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com um dos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teus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5">
                    <a:lumMod val="75000"/>
                  </a:schemeClr>
                </a:solidFill>
              </a:rPr>
              <a:t>olhares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90BC2-D4CA-7A4C-EC2C-27FD4112D6C1}"/>
              </a:ext>
            </a:extLst>
          </p:cNvPr>
          <p:cNvSpPr txBox="1"/>
          <p:nvPr/>
        </p:nvSpPr>
        <p:spPr>
          <a:xfrm>
            <a:off x="-354562" y="5318448"/>
            <a:ext cx="6450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A nova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Aliança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pelo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Sangue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de Jesus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72720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0" y="2964427"/>
            <a:ext cx="8062450" cy="364285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Canto da Adriana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Arydes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“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Digno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que era, que é e que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há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-de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vir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Sejam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dados meu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louvor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exaltação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sejam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dados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domínio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poder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força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honra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glória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. 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glóooria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. 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glória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!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Ele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é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digno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ele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é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digno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receber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coroa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vitória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; meu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tudo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e senhor, 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 Cordeiro de deus! 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Ele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é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digno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ele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é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digno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receber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corações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louvor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; qual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incenso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de amor,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todo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amor 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adoração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. 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Para sempre! 3x</a:t>
            </a:r>
          </a:p>
        </p:txBody>
      </p:sp>
      <p:pic>
        <p:nvPicPr>
          <p:cNvPr id="5122" name="Picture 2" descr="Jesus religioso pintura em tela impressão arte da parede leão rei jesus e  cordeiro parede decorativa imagem poster decoração para casa| | - AliExpress">
            <a:extLst>
              <a:ext uri="{FF2B5EF4-FFF2-40B4-BE49-F238E27FC236}">
                <a16:creationId xmlns:a16="http://schemas.microsoft.com/office/drawing/2014/main" id="{5367F801-A68D-54E7-D4F8-E2B5E035923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r="1" b="10842"/>
          <a:stretch/>
        </p:blipFill>
        <p:spPr bwMode="auto">
          <a:xfrm>
            <a:off x="265471" y="633229"/>
            <a:ext cx="3760839" cy="5591541"/>
          </a:xfrm>
          <a:prstGeom prst="flowChartConnector">
            <a:avLst/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1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C5872-AF93-41C4-B8FA-C5E8512EA77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53547A-AA05-4D09-AB46-B17240BF6F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94938-2B51-4831-BE08-0F57BD444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425</TotalTime>
  <Words>699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 Eis O Cordeiro de Deus!</vt:lpstr>
      <vt:lpstr>Oração Inicial:</vt:lpstr>
      <vt:lpstr>  Apocalipse cap. 5</vt:lpstr>
      <vt:lpstr>No Antigo Testamento.</vt:lpstr>
      <vt:lpstr>No novo testamento.</vt:lpstr>
      <vt:lpstr> Mensagem do noivo das núpcias  do Cordeiro!</vt:lpstr>
      <vt:lpstr>Canto da Adriana Arydes, “Digno” Ao que era, que é e que há-de vir. Sejam dados meu louvor e exaltação, sejam dados domínio e poder, força, honra e glória. E glóooria. E glória! Ele é digno, ele é digno, de receber a coroa, vitória; meu tudo e senhor,  o Cordeiro de deus!  Ele é digno, ele é digno, de receber corações em louvor; qual incenso de amor, todo amor e adoração.  Para sempre! 3x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Eis O Cordeiro de Deus!</dc:title>
  <dc:creator>VERA COSTA</dc:creator>
  <cp:lastModifiedBy>VERA COSTA</cp:lastModifiedBy>
  <cp:revision>1</cp:revision>
  <dcterms:created xsi:type="dcterms:W3CDTF">2023-03-14T15:13:24Z</dcterms:created>
  <dcterms:modified xsi:type="dcterms:W3CDTF">2023-03-14T22:18:47Z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