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266" r:id="rId3"/>
    <p:sldId id="272" r:id="rId4"/>
    <p:sldId id="273" r:id="rId5"/>
    <p:sldId id="293" r:id="rId6"/>
    <p:sldId id="286"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51838-F17D-45EE-BA79-78DD6D65E657}" v="6" dt="2022-11-21T16:56:03.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0" autoAdjust="0"/>
  </p:normalViewPr>
  <p:slideViewPr>
    <p:cSldViewPr snapToGrid="0" showGuides="1">
      <p:cViewPr varScale="1">
        <p:scale>
          <a:sx n="51" d="100"/>
          <a:sy n="51" d="100"/>
        </p:scale>
        <p:origin x="86" y="29"/>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COSTA" userId="8fa6e6cc310c29d2" providerId="LiveId" clId="{EF451838-F17D-45EE-BA79-78DD6D65E657}"/>
    <pc:docChg chg="undo custSel modSld">
      <pc:chgData name="VERA COSTA" userId="8fa6e6cc310c29d2" providerId="LiveId" clId="{EF451838-F17D-45EE-BA79-78DD6D65E657}" dt="2022-11-21T17:29:49.525" v="1511" actId="20577"/>
      <pc:docMkLst>
        <pc:docMk/>
      </pc:docMkLst>
      <pc:sldChg chg="modSp mod">
        <pc:chgData name="VERA COSTA" userId="8fa6e6cc310c29d2" providerId="LiveId" clId="{EF451838-F17D-45EE-BA79-78DD6D65E657}" dt="2022-11-21T16:29:04.588" v="237" actId="1076"/>
        <pc:sldMkLst>
          <pc:docMk/>
          <pc:sldMk cId="1495496538" sldId="257"/>
        </pc:sldMkLst>
        <pc:spChg chg="mod">
          <ac:chgData name="VERA COSTA" userId="8fa6e6cc310c29d2" providerId="LiveId" clId="{EF451838-F17D-45EE-BA79-78DD6D65E657}" dt="2022-11-21T16:28:54.754" v="236" actId="1076"/>
          <ac:spMkLst>
            <pc:docMk/>
            <pc:sldMk cId="1495496538" sldId="257"/>
            <ac:spMk id="3" creationId="{3D71C9CD-CAE8-4AC8-936D-333769D479E5}"/>
          </ac:spMkLst>
        </pc:spChg>
        <pc:spChg chg="mod">
          <ac:chgData name="VERA COSTA" userId="8fa6e6cc310c29d2" providerId="LiveId" clId="{EF451838-F17D-45EE-BA79-78DD6D65E657}" dt="2022-11-21T16:29:04.588" v="237" actId="1076"/>
          <ac:spMkLst>
            <pc:docMk/>
            <pc:sldMk cId="1495496538" sldId="257"/>
            <ac:spMk id="4" creationId="{C6D24F99-E026-485A-96CD-AEC98137262A}"/>
          </ac:spMkLst>
        </pc:spChg>
      </pc:sldChg>
      <pc:sldChg chg="modSp mod">
        <pc:chgData name="VERA COSTA" userId="8fa6e6cc310c29d2" providerId="LiveId" clId="{EF451838-F17D-45EE-BA79-78DD6D65E657}" dt="2022-11-21T17:29:49.525" v="1511" actId="20577"/>
        <pc:sldMkLst>
          <pc:docMk/>
          <pc:sldMk cId="1300311978" sldId="266"/>
        </pc:sldMkLst>
        <pc:spChg chg="mod">
          <ac:chgData name="VERA COSTA" userId="8fa6e6cc310c29d2" providerId="LiveId" clId="{EF451838-F17D-45EE-BA79-78DD6D65E657}" dt="2022-11-21T17:29:49.525" v="1511" actId="20577"/>
          <ac:spMkLst>
            <pc:docMk/>
            <pc:sldMk cId="1300311978" sldId="266"/>
            <ac:spMk id="6" creationId="{DE253D32-8B7B-47D0-BB63-402C3DB9B549}"/>
          </ac:spMkLst>
        </pc:spChg>
      </pc:sldChg>
      <pc:sldChg chg="modSp mod">
        <pc:chgData name="VERA COSTA" userId="8fa6e6cc310c29d2" providerId="LiveId" clId="{EF451838-F17D-45EE-BA79-78DD6D65E657}" dt="2022-11-18T16:19:15.140" v="83" actId="20577"/>
        <pc:sldMkLst>
          <pc:docMk/>
          <pc:sldMk cId="3462884272" sldId="272"/>
        </pc:sldMkLst>
        <pc:spChg chg="mod">
          <ac:chgData name="VERA COSTA" userId="8fa6e6cc310c29d2" providerId="LiveId" clId="{EF451838-F17D-45EE-BA79-78DD6D65E657}" dt="2022-11-18T16:19:15.140" v="83" actId="20577"/>
          <ac:spMkLst>
            <pc:docMk/>
            <pc:sldMk cId="3462884272" sldId="272"/>
            <ac:spMk id="5" creationId="{6F3494C0-ABDD-4C4D-8C46-49B8F20CC7E9}"/>
          </ac:spMkLst>
        </pc:spChg>
      </pc:sldChg>
      <pc:sldChg chg="modSp mod">
        <pc:chgData name="VERA COSTA" userId="8fa6e6cc310c29d2" providerId="LiveId" clId="{EF451838-F17D-45EE-BA79-78DD6D65E657}" dt="2022-11-21T16:59:07.807" v="1412" actId="20577"/>
        <pc:sldMkLst>
          <pc:docMk/>
          <pc:sldMk cId="3242389936" sldId="273"/>
        </pc:sldMkLst>
        <pc:spChg chg="mod">
          <ac:chgData name="VERA COSTA" userId="8fa6e6cc310c29d2" providerId="LiveId" clId="{EF451838-F17D-45EE-BA79-78DD6D65E657}" dt="2022-11-21T16:59:07.807" v="1412" actId="20577"/>
          <ac:spMkLst>
            <pc:docMk/>
            <pc:sldMk cId="3242389936" sldId="273"/>
            <ac:spMk id="5" creationId="{9151932C-7145-4FBD-B81D-9ADC42401B87}"/>
          </ac:spMkLst>
        </pc:spChg>
      </pc:sldChg>
      <pc:sldChg chg="modSp mod">
        <pc:chgData name="VERA COSTA" userId="8fa6e6cc310c29d2" providerId="LiveId" clId="{EF451838-F17D-45EE-BA79-78DD6D65E657}" dt="2022-11-21T17:04:43.006" v="1509" actId="20577"/>
        <pc:sldMkLst>
          <pc:docMk/>
          <pc:sldMk cId="1154969311" sldId="286"/>
        </pc:sldMkLst>
        <pc:spChg chg="mod">
          <ac:chgData name="VERA COSTA" userId="8fa6e6cc310c29d2" providerId="LiveId" clId="{EF451838-F17D-45EE-BA79-78DD6D65E657}" dt="2022-11-18T16:34:03.756" v="222" actId="20577"/>
          <ac:spMkLst>
            <pc:docMk/>
            <pc:sldMk cId="1154969311" sldId="286"/>
            <ac:spMk id="9" creationId="{DEF48F30-BEB4-44C7-9F35-3BBB61CF89AF}"/>
          </ac:spMkLst>
        </pc:spChg>
        <pc:spChg chg="mod">
          <ac:chgData name="VERA COSTA" userId="8fa6e6cc310c29d2" providerId="LiveId" clId="{EF451838-F17D-45EE-BA79-78DD6D65E657}" dt="2022-11-21T17:04:43.006" v="1509" actId="20577"/>
          <ac:spMkLst>
            <pc:docMk/>
            <pc:sldMk cId="1154969311" sldId="286"/>
            <ac:spMk id="11" creationId="{2B253683-524F-46CF-BFCD-BFF6A7A920A7}"/>
          </ac:spMkLst>
        </pc:spChg>
      </pc:sldChg>
      <pc:sldChg chg="addSp delSp modSp mod modClrScheme chgLayout">
        <pc:chgData name="VERA COSTA" userId="8fa6e6cc310c29d2" providerId="LiveId" clId="{EF451838-F17D-45EE-BA79-78DD6D65E657}" dt="2022-11-21T16:57:57.929" v="1411" actId="20577"/>
        <pc:sldMkLst>
          <pc:docMk/>
          <pc:sldMk cId="1163063007" sldId="293"/>
        </pc:sldMkLst>
        <pc:spChg chg="mod">
          <ac:chgData name="VERA COSTA" userId="8fa6e6cc310c29d2" providerId="LiveId" clId="{EF451838-F17D-45EE-BA79-78DD6D65E657}" dt="2022-11-21T16:56:09.551" v="1368" actId="26606"/>
          <ac:spMkLst>
            <pc:docMk/>
            <pc:sldMk cId="1163063007" sldId="293"/>
            <ac:spMk id="2" creationId="{7EAB17F8-59B5-4C93-9884-D30446299CA5}"/>
          </ac:spMkLst>
        </pc:spChg>
        <pc:spChg chg="mod ord">
          <ac:chgData name="VERA COSTA" userId="8fa6e6cc310c29d2" providerId="LiveId" clId="{EF451838-F17D-45EE-BA79-78DD6D65E657}" dt="2022-11-21T16:56:09.551" v="1368" actId="26606"/>
          <ac:spMkLst>
            <pc:docMk/>
            <pc:sldMk cId="1163063007" sldId="293"/>
            <ac:spMk id="3" creationId="{720D4441-9A65-6944-5E49-66D7BEF85F81}"/>
          </ac:spMkLst>
        </pc:spChg>
        <pc:spChg chg="add del mod">
          <ac:chgData name="VERA COSTA" userId="8fa6e6cc310c29d2" providerId="LiveId" clId="{EF451838-F17D-45EE-BA79-78DD6D65E657}" dt="2022-11-21T16:34:45.051" v="496" actId="931"/>
          <ac:spMkLst>
            <pc:docMk/>
            <pc:sldMk cId="1163063007" sldId="293"/>
            <ac:spMk id="5" creationId="{A78FF126-3944-03E6-260D-8F788E5E616E}"/>
          </ac:spMkLst>
        </pc:spChg>
        <pc:spChg chg="mod">
          <ac:chgData name="VERA COSTA" userId="8fa6e6cc310c29d2" providerId="LiveId" clId="{EF451838-F17D-45EE-BA79-78DD6D65E657}" dt="2022-11-21T16:56:09.551" v="1368" actId="26606"/>
          <ac:spMkLst>
            <pc:docMk/>
            <pc:sldMk cId="1163063007" sldId="293"/>
            <ac:spMk id="6" creationId="{E1768246-2496-4F97-8FCA-02252116FF87}"/>
          </ac:spMkLst>
        </pc:spChg>
        <pc:spChg chg="add del mod">
          <ac:chgData name="VERA COSTA" userId="8fa6e6cc310c29d2" providerId="LiveId" clId="{EF451838-F17D-45EE-BA79-78DD6D65E657}" dt="2022-11-21T16:37:23.266" v="723" actId="931"/>
          <ac:spMkLst>
            <pc:docMk/>
            <pc:sldMk cId="1163063007" sldId="293"/>
            <ac:spMk id="10" creationId="{5657BEC2-A4C4-CB49-27EB-0119DCA2072D}"/>
          </ac:spMkLst>
        </pc:spChg>
        <pc:spChg chg="mod ord">
          <ac:chgData name="VERA COSTA" userId="8fa6e6cc310c29d2" providerId="LiveId" clId="{EF451838-F17D-45EE-BA79-78DD6D65E657}" dt="2022-11-21T16:56:09.551" v="1368" actId="26606"/>
          <ac:spMkLst>
            <pc:docMk/>
            <pc:sldMk cId="1163063007" sldId="293"/>
            <ac:spMk id="11" creationId="{901B6E4D-6942-45C5-99A9-6B769E8902BD}"/>
          </ac:spMkLst>
        </pc:spChg>
        <pc:spChg chg="mod ord">
          <ac:chgData name="VERA COSTA" userId="8fa6e6cc310c29d2" providerId="LiveId" clId="{EF451838-F17D-45EE-BA79-78DD6D65E657}" dt="2022-11-21T16:56:40.519" v="1372" actId="20577"/>
          <ac:spMkLst>
            <pc:docMk/>
            <pc:sldMk cId="1163063007" sldId="293"/>
            <ac:spMk id="12" creationId="{7D269992-EA9D-41F6-85C3-B78921847100}"/>
          </ac:spMkLst>
        </pc:spChg>
        <pc:spChg chg="mod ord">
          <ac:chgData name="VERA COSTA" userId="8fa6e6cc310c29d2" providerId="LiveId" clId="{EF451838-F17D-45EE-BA79-78DD6D65E657}" dt="2022-11-21T16:57:57.929" v="1411" actId="20577"/>
          <ac:spMkLst>
            <pc:docMk/>
            <pc:sldMk cId="1163063007" sldId="293"/>
            <ac:spMk id="13" creationId="{6DFAA7E0-5467-48C2-A0A1-08FFCDD0AB29}"/>
          </ac:spMkLst>
        </pc:spChg>
        <pc:spChg chg="mod ord">
          <ac:chgData name="VERA COSTA" userId="8fa6e6cc310c29d2" providerId="LiveId" clId="{EF451838-F17D-45EE-BA79-78DD6D65E657}" dt="2022-11-21T16:56:20.185" v="1369" actId="1076"/>
          <ac:spMkLst>
            <pc:docMk/>
            <pc:sldMk cId="1163063007" sldId="293"/>
            <ac:spMk id="14" creationId="{26CD0F95-69FE-4CD4-B47D-11711D394220}"/>
          </ac:spMkLst>
        </pc:spChg>
        <pc:spChg chg="add del mod">
          <ac:chgData name="VERA COSTA" userId="8fa6e6cc310c29d2" providerId="LiveId" clId="{EF451838-F17D-45EE-BA79-78DD6D65E657}" dt="2022-11-21T16:48:30.509" v="1310" actId="931"/>
          <ac:spMkLst>
            <pc:docMk/>
            <pc:sldMk cId="1163063007" sldId="293"/>
            <ac:spMk id="18" creationId="{2229A662-154C-5246-9B63-CD0094E0800C}"/>
          </ac:spMkLst>
        </pc:spChg>
        <pc:spChg chg="add del mod">
          <ac:chgData name="VERA COSTA" userId="8fa6e6cc310c29d2" providerId="LiveId" clId="{EF451838-F17D-45EE-BA79-78DD6D65E657}" dt="2022-11-21T16:50:37.339" v="1354" actId="931"/>
          <ac:spMkLst>
            <pc:docMk/>
            <pc:sldMk cId="1163063007" sldId="293"/>
            <ac:spMk id="23" creationId="{8F11F4EA-FDB4-66F0-4F0A-0CA426FA621F}"/>
          </ac:spMkLst>
        </pc:spChg>
        <pc:spChg chg="add del mod">
          <ac:chgData name="VERA COSTA" userId="8fa6e6cc310c29d2" providerId="LiveId" clId="{EF451838-F17D-45EE-BA79-78DD6D65E657}" dt="2022-11-21T16:51:08.916" v="1358" actId="478"/>
          <ac:spMkLst>
            <pc:docMk/>
            <pc:sldMk cId="1163063007" sldId="293"/>
            <ac:spMk id="30" creationId="{C9E3CF14-F396-6719-8AA9-47ABCB19A5F6}"/>
          </ac:spMkLst>
        </pc:spChg>
        <pc:spChg chg="add del mod">
          <ac:chgData name="VERA COSTA" userId="8fa6e6cc310c29d2" providerId="LiveId" clId="{EF451838-F17D-45EE-BA79-78DD6D65E657}" dt="2022-11-21T16:56:03.108" v="1366" actId="931"/>
          <ac:spMkLst>
            <pc:docMk/>
            <pc:sldMk cId="1163063007" sldId="293"/>
            <ac:spMk id="34" creationId="{4AD77D07-8D0C-63E1-627D-3B38DF2F6EA2}"/>
          </ac:spMkLst>
        </pc:spChg>
        <pc:spChg chg="add del mod">
          <ac:chgData name="VERA COSTA" userId="8fa6e6cc310c29d2" providerId="LiveId" clId="{EF451838-F17D-45EE-BA79-78DD6D65E657}" dt="2022-11-21T16:56:09.551" v="1368" actId="26606"/>
          <ac:spMkLst>
            <pc:docMk/>
            <pc:sldMk cId="1163063007" sldId="293"/>
            <ac:spMk id="41" creationId="{43A1D177-AD60-6BDF-7CD9-E1728E627476}"/>
          </ac:spMkLst>
        </pc:spChg>
        <pc:picChg chg="add del mod">
          <ac:chgData name="VERA COSTA" userId="8fa6e6cc310c29d2" providerId="LiveId" clId="{EF451838-F17D-45EE-BA79-78DD6D65E657}" dt="2022-11-21T16:50:45.292" v="1355" actId="478"/>
          <ac:picMkLst>
            <pc:docMk/>
            <pc:sldMk cId="1163063007" sldId="293"/>
            <ac:picMk id="8" creationId="{128EC6C0-44A6-66F4-EDD5-60E56BF7C8BE}"/>
          </ac:picMkLst>
        </pc:picChg>
        <pc:picChg chg="add mod">
          <ac:chgData name="VERA COSTA" userId="8fa6e6cc310c29d2" providerId="LiveId" clId="{EF451838-F17D-45EE-BA79-78DD6D65E657}" dt="2022-11-21T16:56:09.551" v="1368" actId="26606"/>
          <ac:picMkLst>
            <pc:docMk/>
            <pc:sldMk cId="1163063007" sldId="293"/>
            <ac:picMk id="16" creationId="{5CB69554-2B39-E1B2-7492-9A77071809C5}"/>
          </ac:picMkLst>
        </pc:picChg>
        <pc:picChg chg="add mod">
          <ac:chgData name="VERA COSTA" userId="8fa6e6cc310c29d2" providerId="LiveId" clId="{EF451838-F17D-45EE-BA79-78DD6D65E657}" dt="2022-11-21T16:56:09.551" v="1368" actId="26606"/>
          <ac:picMkLst>
            <pc:docMk/>
            <pc:sldMk cId="1163063007" sldId="293"/>
            <ac:picMk id="20" creationId="{E07296BE-F040-8950-FFBD-303ADE91AAFB}"/>
          </ac:picMkLst>
        </pc:picChg>
        <pc:picChg chg="del">
          <ac:chgData name="VERA COSTA" userId="8fa6e6cc310c29d2" providerId="LiveId" clId="{EF451838-F17D-45EE-BA79-78DD6D65E657}" dt="2022-11-21T16:32:59.034" v="495" actId="478"/>
          <ac:picMkLst>
            <pc:docMk/>
            <pc:sldMk cId="1163063007" sldId="293"/>
            <ac:picMk id="22" creationId="{0F5C8F58-81B2-4162-9563-70C679CF85F2}"/>
          </ac:picMkLst>
        </pc:picChg>
        <pc:picChg chg="del">
          <ac:chgData name="VERA COSTA" userId="8fa6e6cc310c29d2" providerId="LiveId" clId="{EF451838-F17D-45EE-BA79-78DD6D65E657}" dt="2022-11-21T16:45:58.947" v="1309" actId="478"/>
          <ac:picMkLst>
            <pc:docMk/>
            <pc:sldMk cId="1163063007" sldId="293"/>
            <ac:picMk id="24" creationId="{F1E0AF3E-867C-4F0D-8325-9DC9A985B427}"/>
          </ac:picMkLst>
        </pc:picChg>
        <pc:picChg chg="del">
          <ac:chgData name="VERA COSTA" userId="8fa6e6cc310c29d2" providerId="LiveId" clId="{EF451838-F17D-45EE-BA79-78DD6D65E657}" dt="2022-11-21T16:36:44.519" v="722" actId="478"/>
          <ac:picMkLst>
            <pc:docMk/>
            <pc:sldMk cId="1163063007" sldId="293"/>
            <ac:picMk id="26" creationId="{2AD0E03E-80ED-4CBF-B567-3E1EAB01FD41}"/>
          </ac:picMkLst>
        </pc:picChg>
        <pc:picChg chg="add del mod">
          <ac:chgData name="VERA COSTA" userId="8fa6e6cc310c29d2" providerId="LiveId" clId="{EF451838-F17D-45EE-BA79-78DD6D65E657}" dt="2022-11-21T16:54:42.324" v="1360" actId="478"/>
          <ac:picMkLst>
            <pc:docMk/>
            <pc:sldMk cId="1163063007" sldId="293"/>
            <ac:picMk id="27" creationId="{9D679698-E319-6D21-62AC-422C0616F180}"/>
          </ac:picMkLst>
        </pc:picChg>
        <pc:picChg chg="del">
          <ac:chgData name="VERA COSTA" userId="8fa6e6cc310c29d2" providerId="LiveId" clId="{EF451838-F17D-45EE-BA79-78DD6D65E657}" dt="2022-11-21T16:49:28.955" v="1353" actId="478"/>
          <ac:picMkLst>
            <pc:docMk/>
            <pc:sldMk cId="1163063007" sldId="293"/>
            <ac:picMk id="28" creationId="{43BC7054-E269-4210-98F5-65D485066725}"/>
          </ac:picMkLst>
        </pc:picChg>
        <pc:picChg chg="add mod">
          <ac:chgData name="VERA COSTA" userId="8fa6e6cc310c29d2" providerId="LiveId" clId="{EF451838-F17D-45EE-BA79-78DD6D65E657}" dt="2022-11-21T16:56:09.551" v="1368" actId="26606"/>
          <ac:picMkLst>
            <pc:docMk/>
            <pc:sldMk cId="1163063007" sldId="293"/>
            <ac:picMk id="32" creationId="{92BB85A0-D6B7-D09D-5422-9021CFD6E35D}"/>
          </ac:picMkLst>
        </pc:picChg>
        <pc:picChg chg="add mod">
          <ac:chgData name="VERA COSTA" userId="8fa6e6cc310c29d2" providerId="LiveId" clId="{EF451838-F17D-45EE-BA79-78DD6D65E657}" dt="2022-11-21T16:56:09.551" v="1368" actId="26606"/>
          <ac:picMkLst>
            <pc:docMk/>
            <pc:sldMk cId="1163063007" sldId="293"/>
            <ac:picMk id="36" creationId="{B0B02A7E-886E-4605-5519-BBCB083D3B3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11/21/2022</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mminter.org/en/prayer-requests/"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vinformation.org/en/vincentian-formation-resources/prayers-celebrations-seasonal/feast-of-the-immaculate-conception/"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amvin.org/en/2017/05/28/video-miraculous-medal/" TargetMode="External"/><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nformation.org/en/three-challenges-of-the-miraculous-medal/" TargetMode="External"/><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736701" y="78712"/>
            <a:ext cx="5299787" cy="3262311"/>
          </a:xfrm>
        </p:spPr>
        <p:txBody>
          <a:bodyPr>
            <a:normAutofit/>
          </a:bodyPr>
          <a:lstStyle/>
          <a:p>
            <a:pPr algn="ctr"/>
            <a:r>
              <a:rPr lang="en-US" sz="7200" dirty="0"/>
              <a:t>A Imaculada!</a:t>
            </a:r>
            <a:br>
              <a:rPr lang="en-US" sz="7200" dirty="0"/>
            </a:br>
            <a:r>
              <a:rPr lang="en-US" sz="2000" dirty="0"/>
              <a:t>(</a:t>
            </a:r>
            <a:r>
              <a:rPr lang="en-US" sz="2000" dirty="0" err="1"/>
              <a:t>Dia</a:t>
            </a:r>
            <a:r>
              <a:rPr lang="en-US" sz="2000" dirty="0"/>
              <a:t> 8 de </a:t>
            </a:r>
            <a:r>
              <a:rPr lang="en-US" sz="2000" dirty="0" err="1"/>
              <a:t>Dezembro</a:t>
            </a:r>
            <a:r>
              <a:rPr lang="en-US" sz="2000" dirty="0"/>
              <a:t>)</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893425" y="3516978"/>
            <a:ext cx="4986338" cy="976311"/>
          </a:xfrm>
        </p:spPr>
        <p:txBody>
          <a:bodyPr>
            <a:noAutofit/>
          </a:bodyPr>
          <a:lstStyle/>
          <a:p>
            <a:pPr algn="ctr"/>
            <a:r>
              <a:rPr lang="en-US" sz="4400" dirty="0" err="1"/>
              <a:t>Preparação</a:t>
            </a:r>
            <a:r>
              <a:rPr lang="en-US" sz="4400" dirty="0"/>
              <a:t> para a festa de </a:t>
            </a:r>
            <a:r>
              <a:rPr lang="en-US" sz="4400" dirty="0" err="1"/>
              <a:t>nossa</a:t>
            </a:r>
            <a:r>
              <a:rPr lang="en-US" sz="4400" dirty="0"/>
              <a:t> Senhora das </a:t>
            </a:r>
            <a:r>
              <a:rPr lang="en-US" sz="4400" dirty="0" err="1"/>
              <a:t>Graças</a:t>
            </a:r>
            <a:r>
              <a:rPr lang="en-US" sz="4400" dirty="0"/>
              <a:t>.</a:t>
            </a:r>
          </a:p>
          <a:p>
            <a:pPr algn="ctr"/>
            <a:r>
              <a:rPr lang="en-US" sz="2000" dirty="0"/>
              <a:t>(</a:t>
            </a:r>
            <a:r>
              <a:rPr lang="en-US" sz="2000" dirty="0" err="1"/>
              <a:t>Dia</a:t>
            </a:r>
            <a:r>
              <a:rPr lang="en-US" sz="2000" dirty="0"/>
              <a:t> 27 de </a:t>
            </a:r>
            <a:r>
              <a:rPr lang="en-US" sz="2000" dirty="0" err="1"/>
              <a:t>Novembro</a:t>
            </a:r>
            <a:r>
              <a:rPr lang="en-US" sz="2000" dirty="0"/>
              <a:t>)</a:t>
            </a:r>
          </a:p>
        </p:txBody>
      </p:sp>
      <p:pic>
        <p:nvPicPr>
          <p:cNvPr id="8" name="Picture Placeholder 7">
            <a:extLst>
              <a:ext uri="{FF2B5EF4-FFF2-40B4-BE49-F238E27FC236}">
                <a16:creationId xmlns:a16="http://schemas.microsoft.com/office/drawing/2014/main" id="{BDF25264-2B14-46DF-1706-E2E86FA65E64}"/>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9708" b="9708"/>
          <a:stretch>
            <a:fillRect/>
          </a:stretch>
        </p:blipFill>
        <p:spPr>
          <a:xfrm>
            <a:off x="0" y="0"/>
            <a:ext cx="6605588" cy="6857999"/>
          </a:xfrm>
        </p:spPr>
      </p:pic>
      <p:sp>
        <p:nvSpPr>
          <p:cNvPr id="9" name="TextBox 8">
            <a:extLst>
              <a:ext uri="{FF2B5EF4-FFF2-40B4-BE49-F238E27FC236}">
                <a16:creationId xmlns:a16="http://schemas.microsoft.com/office/drawing/2014/main" id="{7785B695-CC95-F66F-5AF9-6EC672C2F4E8}"/>
              </a:ext>
            </a:extLst>
          </p:cNvPr>
          <p:cNvSpPr txBox="1"/>
          <p:nvPr/>
        </p:nvSpPr>
        <p:spPr>
          <a:xfrm>
            <a:off x="571500" y="6857999"/>
            <a:ext cx="6034088" cy="230832"/>
          </a:xfrm>
          <a:prstGeom prst="rect">
            <a:avLst/>
          </a:prstGeom>
          <a:noFill/>
        </p:spPr>
        <p:txBody>
          <a:bodyPr wrap="square" rtlCol="0">
            <a:spAutoFit/>
          </a:bodyPr>
          <a:lstStyle/>
          <a:p>
            <a:r>
              <a:rPr lang="en-US" sz="900">
                <a:hlinkClick r:id="rId3" tooltip="https://amminter.org/en/prayer-request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49549653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0" y="0"/>
            <a:ext cx="3672114" cy="6857990"/>
          </a:xfrm>
          <a:solidFill>
            <a:schemeClr val="accent1"/>
          </a:solidFill>
        </p:spPr>
        <p:txBody>
          <a:bodyPr anchor="ctr">
            <a:normAutofit/>
          </a:bodyPr>
          <a:lstStyle/>
          <a:p>
            <a:pPr algn="ctr"/>
            <a:r>
              <a:rPr lang="en-US" u="sng" dirty="0" err="1"/>
              <a:t>Oração</a:t>
            </a:r>
            <a:r>
              <a:rPr lang="en-US" u="sng" dirty="0"/>
              <a:t> </a:t>
            </a:r>
            <a:r>
              <a:rPr lang="en-US" u="sng" dirty="0" err="1"/>
              <a:t>Inicial</a:t>
            </a:r>
            <a:r>
              <a:rPr lang="en-US" u="sng" dirty="0"/>
              <a:t>:</a:t>
            </a:r>
            <a:br>
              <a:rPr lang="en-US" u="sng" dirty="0"/>
            </a:br>
            <a:br>
              <a:rPr lang="en-US" u="sng" dirty="0"/>
            </a:br>
            <a:br>
              <a:rPr lang="en-US" sz="2800" u="sng" dirty="0"/>
            </a:br>
            <a:br>
              <a:rPr lang="en-US" sz="2800" u="sng" dirty="0"/>
            </a:br>
            <a:r>
              <a:rPr lang="en-US" sz="3600" dirty="0" err="1"/>
              <a:t>Sinal</a:t>
            </a:r>
            <a:r>
              <a:rPr lang="en-US" sz="3600" dirty="0"/>
              <a:t> da Cruz…</a:t>
            </a:r>
            <a:br>
              <a:rPr lang="en-US" sz="3600" dirty="0"/>
            </a:br>
            <a:br>
              <a:rPr lang="en-US" sz="3600" dirty="0"/>
            </a:br>
            <a:r>
              <a:rPr lang="en-US" sz="3600" dirty="0"/>
              <a:t>Oh Maria </a:t>
            </a:r>
            <a:r>
              <a:rPr lang="en-US" sz="3600" dirty="0" err="1"/>
              <a:t>concebida</a:t>
            </a:r>
            <a:r>
              <a:rPr lang="en-US" sz="3600" dirty="0"/>
              <a:t> </a:t>
            </a:r>
            <a:r>
              <a:rPr lang="en-US" sz="3600" dirty="0" err="1"/>
              <a:t>sem</a:t>
            </a:r>
            <a:r>
              <a:rPr lang="en-US" sz="3600" dirty="0"/>
              <a:t> </a:t>
            </a:r>
            <a:r>
              <a:rPr lang="en-US" sz="3600" dirty="0" err="1"/>
              <a:t>pecado</a:t>
            </a:r>
            <a:r>
              <a:rPr lang="en-US" sz="3600" dirty="0"/>
              <a:t>, </a:t>
            </a:r>
            <a:r>
              <a:rPr lang="en-US" sz="3600" dirty="0" err="1"/>
              <a:t>rogai</a:t>
            </a:r>
            <a:r>
              <a:rPr lang="en-US" sz="3600" dirty="0"/>
              <a:t> </a:t>
            </a:r>
            <a:r>
              <a:rPr lang="en-US" sz="3600" dirty="0" err="1"/>
              <a:t>por</a:t>
            </a:r>
            <a:r>
              <a:rPr lang="en-US" sz="3600" dirty="0"/>
              <a:t> </a:t>
            </a:r>
            <a:r>
              <a:rPr lang="en-US" sz="3600" dirty="0" err="1"/>
              <a:t>nós</a:t>
            </a:r>
            <a:r>
              <a:rPr lang="en-US" sz="3600" dirty="0"/>
              <a:t> que </a:t>
            </a:r>
            <a:r>
              <a:rPr lang="en-US" sz="3600" dirty="0" err="1"/>
              <a:t>recorremos</a:t>
            </a:r>
            <a:r>
              <a:rPr lang="en-US" sz="3600" dirty="0"/>
              <a:t> á </a:t>
            </a:r>
            <a:r>
              <a:rPr lang="en-US" sz="3600" dirty="0" err="1"/>
              <a:t>Vós</a:t>
            </a:r>
            <a:r>
              <a:rPr lang="en-US" sz="3600"/>
              <a:t>! </a:t>
            </a:r>
            <a:endParaRPr lang="en-US" sz="3600" dirty="0"/>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7300684" y="0"/>
            <a:ext cx="4891315" cy="6858000"/>
          </a:xfrm>
          <a:solidFill>
            <a:schemeClr val="accent1"/>
          </a:solidFill>
        </p:spPr>
        <p:txBody>
          <a:bodyPr anchor="ctr">
            <a:noAutofit/>
          </a:bodyPr>
          <a:lstStyle/>
          <a:p>
            <a:pPr algn="ctr"/>
            <a:r>
              <a:rPr lang="en-US" sz="2800" b="1" dirty="0"/>
              <a:t>Ofício da Imaculada Conceição da Virgem Maria(</a:t>
            </a:r>
            <a:r>
              <a:rPr lang="en-US" sz="2800" b="1" dirty="0" err="1"/>
              <a:t>parte</a:t>
            </a:r>
            <a:r>
              <a:rPr lang="en-US" sz="2800" b="1" dirty="0"/>
              <a:t>):</a:t>
            </a:r>
          </a:p>
          <a:p>
            <a:r>
              <a:rPr lang="en-US" dirty="0">
                <a:solidFill>
                  <a:schemeClr val="tx1">
                    <a:lumMod val="50000"/>
                  </a:schemeClr>
                </a:solidFill>
              </a:rPr>
              <a:t>Agora </a:t>
            </a:r>
            <a:r>
              <a:rPr lang="en-US" dirty="0" err="1">
                <a:solidFill>
                  <a:schemeClr val="tx1">
                    <a:lumMod val="50000"/>
                  </a:schemeClr>
                </a:solidFill>
              </a:rPr>
              <a:t>lábios</a:t>
            </a:r>
            <a:r>
              <a:rPr lang="en-US" dirty="0">
                <a:solidFill>
                  <a:schemeClr val="tx1">
                    <a:lumMod val="50000"/>
                  </a:schemeClr>
                </a:solidFill>
              </a:rPr>
              <a:t> meus </a:t>
            </a:r>
            <a:r>
              <a:rPr lang="en-US" dirty="0" err="1">
                <a:solidFill>
                  <a:schemeClr val="tx1">
                    <a:lumMod val="50000"/>
                  </a:schemeClr>
                </a:solidFill>
              </a:rPr>
              <a:t>dizei</a:t>
            </a:r>
            <a:r>
              <a:rPr lang="en-US" dirty="0">
                <a:solidFill>
                  <a:schemeClr val="tx1">
                    <a:lumMod val="50000"/>
                  </a:schemeClr>
                </a:solidFill>
              </a:rPr>
              <a:t> e </a:t>
            </a:r>
            <a:r>
              <a:rPr lang="en-US" dirty="0" err="1">
                <a:solidFill>
                  <a:schemeClr val="tx1">
                    <a:lumMod val="50000"/>
                  </a:schemeClr>
                </a:solidFill>
              </a:rPr>
              <a:t>anunciai</a:t>
            </a:r>
            <a:r>
              <a:rPr lang="en-US" dirty="0">
                <a:solidFill>
                  <a:schemeClr val="tx1">
                    <a:lumMod val="50000"/>
                  </a:schemeClr>
                </a:solidFill>
              </a:rPr>
              <a:t>, </a:t>
            </a:r>
            <a:r>
              <a:rPr lang="en-US" dirty="0" err="1">
                <a:solidFill>
                  <a:schemeClr val="tx1">
                    <a:lumMod val="50000"/>
                  </a:schemeClr>
                </a:solidFill>
              </a:rPr>
              <a:t>os</a:t>
            </a:r>
            <a:r>
              <a:rPr lang="en-US" dirty="0">
                <a:solidFill>
                  <a:schemeClr val="tx1">
                    <a:lumMod val="50000"/>
                  </a:schemeClr>
                </a:solidFill>
              </a:rPr>
              <a:t> </a:t>
            </a:r>
            <a:r>
              <a:rPr lang="en-US" dirty="0" err="1">
                <a:solidFill>
                  <a:schemeClr val="tx1">
                    <a:lumMod val="50000"/>
                  </a:schemeClr>
                </a:solidFill>
              </a:rPr>
              <a:t>grandes</a:t>
            </a:r>
            <a:r>
              <a:rPr lang="en-US" dirty="0">
                <a:solidFill>
                  <a:schemeClr val="tx1">
                    <a:lumMod val="50000"/>
                  </a:schemeClr>
                </a:solidFill>
              </a:rPr>
              <a:t> </a:t>
            </a:r>
            <a:r>
              <a:rPr lang="en-US" dirty="0" err="1">
                <a:solidFill>
                  <a:schemeClr val="tx1">
                    <a:lumMod val="50000"/>
                  </a:schemeClr>
                </a:solidFill>
              </a:rPr>
              <a:t>louvores</a:t>
            </a:r>
            <a:r>
              <a:rPr lang="en-US" dirty="0">
                <a:solidFill>
                  <a:schemeClr val="tx1">
                    <a:lumMod val="50000"/>
                  </a:schemeClr>
                </a:solidFill>
              </a:rPr>
              <a:t> á Virgem </a:t>
            </a:r>
            <a:r>
              <a:rPr lang="en-US" dirty="0" err="1">
                <a:solidFill>
                  <a:schemeClr val="tx1">
                    <a:lumMod val="50000"/>
                  </a:schemeClr>
                </a:solidFill>
              </a:rPr>
              <a:t>Mãe</a:t>
            </a:r>
            <a:r>
              <a:rPr lang="en-US" dirty="0">
                <a:solidFill>
                  <a:schemeClr val="tx1">
                    <a:lumMod val="50000"/>
                  </a:schemeClr>
                </a:solidFill>
              </a:rPr>
              <a:t> de Deus. </a:t>
            </a:r>
            <a:r>
              <a:rPr lang="en-US" dirty="0" err="1">
                <a:solidFill>
                  <a:schemeClr val="tx1">
                    <a:lumMod val="50000"/>
                  </a:schemeClr>
                </a:solidFill>
              </a:rPr>
              <a:t>Sede</a:t>
            </a:r>
            <a:r>
              <a:rPr lang="en-US" dirty="0">
                <a:solidFill>
                  <a:schemeClr val="tx1">
                    <a:lumMod val="50000"/>
                  </a:schemeClr>
                </a:solidFill>
              </a:rPr>
              <a:t> </a:t>
            </a:r>
            <a:r>
              <a:rPr lang="en-US" dirty="0" err="1">
                <a:solidFill>
                  <a:schemeClr val="tx1">
                    <a:lumMod val="50000"/>
                  </a:schemeClr>
                </a:solidFill>
              </a:rPr>
              <a:t>em</a:t>
            </a:r>
            <a:r>
              <a:rPr lang="en-US" dirty="0">
                <a:solidFill>
                  <a:schemeClr val="tx1">
                    <a:lumMod val="50000"/>
                  </a:schemeClr>
                </a:solidFill>
              </a:rPr>
              <a:t> meu favor Virgem </a:t>
            </a:r>
            <a:r>
              <a:rPr lang="en-US" dirty="0" err="1">
                <a:solidFill>
                  <a:schemeClr val="tx1">
                    <a:lumMod val="50000"/>
                  </a:schemeClr>
                </a:solidFill>
              </a:rPr>
              <a:t>soberana</a:t>
            </a:r>
            <a:r>
              <a:rPr lang="en-US" dirty="0">
                <a:solidFill>
                  <a:schemeClr val="tx1">
                    <a:lumMod val="50000"/>
                  </a:schemeClr>
                </a:solidFill>
              </a:rPr>
              <a:t>, </a:t>
            </a:r>
            <a:r>
              <a:rPr lang="en-US" dirty="0" err="1">
                <a:solidFill>
                  <a:schemeClr val="tx1">
                    <a:lumMod val="50000"/>
                  </a:schemeClr>
                </a:solidFill>
              </a:rPr>
              <a:t>livrai</a:t>
            </a:r>
            <a:r>
              <a:rPr lang="en-US" dirty="0">
                <a:solidFill>
                  <a:schemeClr val="tx1">
                    <a:lumMod val="50000"/>
                  </a:schemeClr>
                </a:solidFill>
              </a:rPr>
              <a:t>-me do </a:t>
            </a:r>
            <a:r>
              <a:rPr lang="en-US" dirty="0" err="1">
                <a:solidFill>
                  <a:schemeClr val="tx1">
                    <a:lumMod val="50000"/>
                  </a:schemeClr>
                </a:solidFill>
              </a:rPr>
              <a:t>inimigo</a:t>
            </a:r>
            <a:r>
              <a:rPr lang="en-US" dirty="0">
                <a:solidFill>
                  <a:schemeClr val="tx1">
                    <a:lumMod val="50000"/>
                  </a:schemeClr>
                </a:solidFill>
              </a:rPr>
              <a:t> com o </a:t>
            </a:r>
            <a:r>
              <a:rPr lang="en-US" dirty="0" err="1">
                <a:solidFill>
                  <a:schemeClr val="tx1">
                    <a:lumMod val="50000"/>
                  </a:schemeClr>
                </a:solidFill>
              </a:rPr>
              <a:t>Vosso</a:t>
            </a:r>
            <a:r>
              <a:rPr lang="en-US" dirty="0">
                <a:solidFill>
                  <a:schemeClr val="tx1">
                    <a:lumMod val="50000"/>
                  </a:schemeClr>
                </a:solidFill>
              </a:rPr>
              <a:t> valor. - -    </a:t>
            </a:r>
          </a:p>
          <a:p>
            <a:r>
              <a:rPr lang="pt-BR" b="0" i="0" dirty="0">
                <a:solidFill>
                  <a:schemeClr val="tx1">
                    <a:lumMod val="50000"/>
                  </a:schemeClr>
                </a:solidFill>
                <a:effectLst/>
              </a:rPr>
              <a:t>Oração:</a:t>
            </a:r>
            <a:br>
              <a:rPr lang="pt-BR" dirty="0">
                <a:solidFill>
                  <a:schemeClr val="tx1">
                    <a:lumMod val="50000"/>
                  </a:schemeClr>
                </a:solidFill>
              </a:rPr>
            </a:br>
            <a:r>
              <a:rPr lang="pt-BR" b="0" i="0" dirty="0">
                <a:solidFill>
                  <a:schemeClr val="tx1">
                    <a:lumMod val="50000"/>
                  </a:schemeClr>
                </a:solidFill>
                <a:effectLst/>
              </a:rPr>
              <a:t>Santa Maria, Rainha dos céus, Mãe de Nosso Senhor Jesus Cristo, Senhora do mundo, que a nenhum pecador desamparais nem desprezais; ponde, Senhora, em mim os olhos de Vossa piedade e alcançai de Vosso amado Filho o perdão de todos os meus pecados, para que eu que agora venero com devoção Vossa Santa e Imaculada Conceição, mereça na outra vida alcançar o prêmio da bem-aventurança, pelo merecimento de Vosso Bendito Filho Jesus Cristo, Nosso Senhor, que com o Pai e o Espírito Santo, vive e reina para sempre. Amém.</a:t>
            </a:r>
            <a:br>
              <a:rPr lang="pt-BR" dirty="0">
                <a:solidFill>
                  <a:schemeClr val="tx1">
                    <a:lumMod val="50000"/>
                  </a:schemeClr>
                </a:solidFill>
              </a:rPr>
            </a:br>
            <a:endParaRPr lang="en-US" dirty="0">
              <a:solidFill>
                <a:schemeClr val="tx1">
                  <a:lumMod val="50000"/>
                </a:schemeClr>
              </a:solidFill>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a:t>
            </a:fld>
            <a:endParaRPr lang="en-US" sz="800"/>
          </a:p>
        </p:txBody>
      </p:sp>
      <p:pic>
        <p:nvPicPr>
          <p:cNvPr id="8" name="Picture Placeholder 7" descr="A painting of a person&#10;&#10;Description automatically generated with medium confidence">
            <a:extLst>
              <a:ext uri="{FF2B5EF4-FFF2-40B4-BE49-F238E27FC236}">
                <a16:creationId xmlns:a16="http://schemas.microsoft.com/office/drawing/2014/main" id="{E6F34B4C-B0B0-8068-3D3D-805084C3BC4E}"/>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r="7581"/>
          <a:stretch/>
        </p:blipFill>
        <p:spPr>
          <a:xfrm>
            <a:off x="3672114" y="10"/>
            <a:ext cx="3672114" cy="6857990"/>
          </a:xfrm>
          <a:noFill/>
        </p:spPr>
      </p:pic>
      <p:sp>
        <p:nvSpPr>
          <p:cNvPr id="9" name="TextBox 8">
            <a:extLst>
              <a:ext uri="{FF2B5EF4-FFF2-40B4-BE49-F238E27FC236}">
                <a16:creationId xmlns:a16="http://schemas.microsoft.com/office/drawing/2014/main" id="{F1AA634A-9AD2-BBC1-7023-E10246760193}"/>
              </a:ext>
            </a:extLst>
          </p:cNvPr>
          <p:cNvSpPr txBox="1"/>
          <p:nvPr/>
        </p:nvSpPr>
        <p:spPr>
          <a:xfrm>
            <a:off x="4886241" y="6657945"/>
            <a:ext cx="241444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vinformation.org/en/vincentian-formation-resources/prayers-celebrations-seasonal/feast-of-the-immaculate-concept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300311978"/>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96416" y="4115923"/>
            <a:ext cx="11999168" cy="2742077"/>
          </a:xfrm>
          <a:solidFill>
            <a:schemeClr val="accent1">
              <a:lumMod val="40000"/>
              <a:lumOff val="60000"/>
            </a:schemeClr>
          </a:solidFill>
        </p:spPr>
        <p:txBody>
          <a:bodyPr anchor="ctr">
            <a:normAutofit fontScale="90000"/>
          </a:bodyPr>
          <a:lstStyle/>
          <a:p>
            <a:br>
              <a:rPr lang="en-US" sz="1800" dirty="0">
                <a:solidFill>
                  <a:srgbClr val="0070C0"/>
                </a:solidFill>
                <a:latin typeface="Aharoni" panose="02010803020104030203" pitchFamily="2" charset="-79"/>
                <a:cs typeface="Aharoni" panose="02010803020104030203" pitchFamily="2" charset="-79"/>
              </a:rPr>
            </a:br>
            <a:r>
              <a:rPr lang="en-US" sz="1800" dirty="0" err="1">
                <a:solidFill>
                  <a:srgbClr val="0070C0"/>
                </a:solidFill>
                <a:latin typeface="Aharoni" panose="02010803020104030203" pitchFamily="2" charset="-79"/>
                <a:cs typeface="Aharoni" panose="02010803020104030203" pitchFamily="2" charset="-79"/>
              </a:rPr>
              <a:t>Aparição</a:t>
            </a:r>
            <a:r>
              <a:rPr lang="en-US" sz="1800" dirty="0">
                <a:solidFill>
                  <a:srgbClr val="0070C0"/>
                </a:solidFill>
                <a:latin typeface="Aharoni" panose="02010803020104030203" pitchFamily="2" charset="-79"/>
                <a:cs typeface="Aharoni" panose="02010803020104030203" pitchFamily="2" charset="-79"/>
              </a:rPr>
              <a:t> de </a:t>
            </a:r>
            <a:r>
              <a:rPr lang="en-US" sz="1800" dirty="0" err="1">
                <a:solidFill>
                  <a:srgbClr val="0070C0"/>
                </a:solidFill>
                <a:latin typeface="Aharoni" panose="02010803020104030203" pitchFamily="2" charset="-79"/>
                <a:cs typeface="Aharoni" panose="02010803020104030203" pitchFamily="2" charset="-79"/>
              </a:rPr>
              <a:t>nossa</a:t>
            </a:r>
            <a:r>
              <a:rPr lang="en-US" sz="1800" dirty="0">
                <a:solidFill>
                  <a:srgbClr val="0070C0"/>
                </a:solidFill>
                <a:latin typeface="Aharoni" panose="02010803020104030203" pitchFamily="2" charset="-79"/>
                <a:cs typeface="Aharoni" panose="02010803020104030203" pitchFamily="2" charset="-79"/>
              </a:rPr>
              <a:t> Senhora a Santa Catarina Labouré(</a:t>
            </a:r>
            <a:r>
              <a:rPr lang="en-US" sz="1800" dirty="0" err="1">
                <a:solidFill>
                  <a:srgbClr val="0070C0"/>
                </a:solidFill>
                <a:latin typeface="Aharoni" panose="02010803020104030203" pitchFamily="2" charset="-79"/>
                <a:cs typeface="Aharoni" panose="02010803020104030203" pitchFamily="2" charset="-79"/>
              </a:rPr>
              <a:t>Dia</a:t>
            </a:r>
            <a:r>
              <a:rPr lang="en-US" sz="1800" dirty="0">
                <a:solidFill>
                  <a:srgbClr val="0070C0"/>
                </a:solidFill>
                <a:latin typeface="Aharoni" panose="02010803020104030203" pitchFamily="2" charset="-79"/>
                <a:cs typeface="Aharoni" panose="02010803020104030203" pitchFamily="2" charset="-79"/>
              </a:rPr>
              <a:t> 28 Nov.). Fonte: https://comshalom.org</a:t>
            </a:r>
            <a:br>
              <a:rPr lang="en-US" sz="1800" dirty="0">
                <a:solidFill>
                  <a:srgbClr val="0070C0"/>
                </a:solidFill>
                <a:latin typeface="Aharoni" panose="02010803020104030203" pitchFamily="2" charset="-79"/>
                <a:cs typeface="Aharoni" panose="02010803020104030203" pitchFamily="2" charset="-79"/>
              </a:rPr>
            </a:br>
            <a:r>
              <a:rPr lang="en-US" sz="1800" dirty="0">
                <a:solidFill>
                  <a:srgbClr val="0070C0"/>
                </a:solidFill>
                <a:latin typeface="Aharoni" panose="02010803020104030203" pitchFamily="2" charset="-79"/>
                <a:cs typeface="Aharoni" panose="02010803020104030203" pitchFamily="2" charset="-79"/>
              </a:rPr>
              <a:t>“</a:t>
            </a:r>
            <a:r>
              <a:rPr lang="pt-BR" sz="1400" b="0" i="0" dirty="0">
                <a:solidFill>
                  <a:srgbClr val="0070C0"/>
                </a:solidFill>
                <a:effectLst/>
                <a:latin typeface="Aharoni" panose="02010803020104030203" pitchFamily="2" charset="-79"/>
                <a:cs typeface="Aharoni" panose="02010803020104030203" pitchFamily="2" charset="-79"/>
              </a:rPr>
              <a:t>Na capela das Irmãs Filhas da Caridade de São Vicente de Paulo, na França, em uma tarde de sábado, no dia 27 de novembro de 1830, Santa Catarina Labouré teve uma visão de Nossa Senhora das Graças. A Virgem Santíssima estava de pé sobre um globo, segurando com as duas mãos um outro globo menor, sobre o qual aparecia uma cruzinha de ouro. Dos dedos das suas mãos, que de repente encheram-se de anéis com pedras preciosas, partiam raios luminosos em todas as direções e, num gesto de súplica, Nossa Senhora oferecia o globo ao Senhor.</a:t>
            </a:r>
            <a:br>
              <a:rPr lang="pt-BR" sz="1400" b="0" i="0" dirty="0">
                <a:solidFill>
                  <a:srgbClr val="0070C0"/>
                </a:solidFill>
                <a:effectLst/>
                <a:latin typeface="Aharoni" panose="02010803020104030203" pitchFamily="2" charset="-79"/>
                <a:cs typeface="Aharoni" panose="02010803020104030203" pitchFamily="2" charset="-79"/>
              </a:rPr>
            </a:br>
            <a:r>
              <a:rPr lang="pt-BR" sz="1400" b="0" i="0" dirty="0">
                <a:solidFill>
                  <a:srgbClr val="0070C0"/>
                </a:solidFill>
                <a:effectLst/>
                <a:latin typeface="Aharoni" panose="02010803020104030203" pitchFamily="2" charset="-79"/>
                <a:cs typeface="Aharoni" panose="02010803020104030203" pitchFamily="2" charset="-79"/>
              </a:rPr>
              <a:t>Santa Catarina Labouré relatou assim sua visão: “A Virgem Santíssima baixou para mim os olhos e me disse no íntimo de meu coração: ‘Este globo que vês representa o mundo inteiro (…) e cada pessoa em particular. Eis o símbolo das graças que derramo sobre as pessoas que as pedem.’ Desapareceu, então, o globo que tinha nas mãos e, como se estas não pudessem já com o peso das graças, inclinaram-se para a terra em atitude amorosa. Formou-se em volta da Santíssima Virgem um quadro oval, no qual em letras de ouro se liam estas palavras que cercavam a mesma Senhora: Ó Maria, concebida sem pecado, rogai por nós que recorremos a vós. Ouvi, então, uma voz que me dizia: ‘Faça cunhar uma medalha por este modelo; todas as pessoas que a trouxerem receberão grandes graças, sobretudo se a trouxerem no pescoço; as graças serão abundantes, especialmente para aqueles que a usarem com confiança.’ “ Então o quadro se virou, e no verso apareceu a letra M, monograma de Maria, com uma cruz em cima, tendo um terço na base; por baixo da letra M estavam os corações de Jesus e sua Mãe Santíssima. O primeiro cercado por uma coroa de espinhos, e o segundo atravessado por uma espada. Contornando o quadro havia uma coroa de doze estrelas.”</a:t>
            </a:r>
            <a:br>
              <a:rPr lang="en-US" sz="1400" dirty="0">
                <a:solidFill>
                  <a:srgbClr val="0070C0"/>
                </a:solidFill>
                <a:latin typeface="Aharoni" panose="02010803020104030203" pitchFamily="2" charset="-79"/>
                <a:cs typeface="Aharoni" panose="02010803020104030203" pitchFamily="2" charset="-79"/>
              </a:rPr>
            </a:br>
            <a:endParaRPr lang="en-US" sz="1400" dirty="0">
              <a:solidFill>
                <a:srgbClr val="0070C0"/>
              </a:solidFill>
              <a:latin typeface="Aharoni" panose="02010803020104030203" pitchFamily="2" charset="-79"/>
              <a:cs typeface="Aharoni" panose="02010803020104030203" pitchFamily="2" charset="-79"/>
            </a:endParaRPr>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3</a:t>
            </a:fld>
            <a:endParaRPr lang="en-US" sz="800"/>
          </a:p>
        </p:txBody>
      </p:sp>
      <p:pic>
        <p:nvPicPr>
          <p:cNvPr id="7" name="Picture Placeholder 6" descr="A picture containing indoor&#10;&#10;Description automatically generated">
            <a:extLst>
              <a:ext uri="{FF2B5EF4-FFF2-40B4-BE49-F238E27FC236}">
                <a16:creationId xmlns:a16="http://schemas.microsoft.com/office/drawing/2014/main" id="{7C15F512-BC37-603F-77F0-4BDD2D22A513}"/>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t="14565" r="-1" b="24961"/>
          <a:stretch/>
        </p:blipFill>
        <p:spPr>
          <a:xfrm>
            <a:off x="96415" y="69918"/>
            <a:ext cx="11999167" cy="3959999"/>
          </a:xfrm>
          <a:noFill/>
        </p:spPr>
      </p:pic>
      <p:sp>
        <p:nvSpPr>
          <p:cNvPr id="9" name="TextBox 8">
            <a:extLst>
              <a:ext uri="{FF2B5EF4-FFF2-40B4-BE49-F238E27FC236}">
                <a16:creationId xmlns:a16="http://schemas.microsoft.com/office/drawing/2014/main" id="{8601A503-CB8B-560B-9C5C-57E8A4563C58}"/>
              </a:ext>
            </a:extLst>
          </p:cNvPr>
          <p:cNvSpPr txBox="1"/>
          <p:nvPr/>
        </p:nvSpPr>
        <p:spPr>
          <a:xfrm>
            <a:off x="9729192" y="3717894"/>
            <a:ext cx="216277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amvin.org/en/2017/05/28/video-miraculous-meda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462884272"/>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289249" y="0"/>
            <a:ext cx="11902751" cy="2062064"/>
          </a:xfrm>
          <a:solidFill>
            <a:schemeClr val="accent1">
              <a:lumMod val="60000"/>
              <a:lumOff val="40000"/>
            </a:schemeClr>
          </a:solidFill>
        </p:spPr>
        <p:txBody>
          <a:bodyPr anchor="ctr">
            <a:normAutofit fontScale="90000"/>
          </a:bodyPr>
          <a:lstStyle/>
          <a:p>
            <a:pPr algn="ctr"/>
            <a:r>
              <a:rPr lang="en-US" sz="2400" dirty="0" err="1"/>
              <a:t>Leitura</a:t>
            </a:r>
            <a:r>
              <a:rPr lang="en-US" sz="2400" dirty="0"/>
              <a:t> do </a:t>
            </a:r>
            <a:r>
              <a:rPr lang="en-US" sz="2400" dirty="0" err="1"/>
              <a:t>Livro</a:t>
            </a:r>
            <a:r>
              <a:rPr lang="en-US" sz="2400" dirty="0"/>
              <a:t> de </a:t>
            </a:r>
            <a:r>
              <a:rPr lang="en-US" sz="2400" dirty="0" err="1"/>
              <a:t>Judite</a:t>
            </a:r>
            <a:r>
              <a:rPr lang="en-US" sz="2400" dirty="0"/>
              <a:t> </a:t>
            </a:r>
            <a:r>
              <a:rPr lang="en-US" sz="2400" dirty="0" err="1"/>
              <a:t>capítulo</a:t>
            </a:r>
            <a:r>
              <a:rPr lang="en-US" sz="2400" dirty="0"/>
              <a:t> 13, </a:t>
            </a:r>
            <a:r>
              <a:rPr lang="en-US" sz="2400" dirty="0" err="1"/>
              <a:t>versículos</a:t>
            </a:r>
            <a:r>
              <a:rPr lang="en-US" sz="2400" dirty="0"/>
              <a:t> 6-10,17-18. </a:t>
            </a:r>
            <a:br>
              <a:rPr lang="en-US" sz="2400" dirty="0"/>
            </a:br>
            <a:r>
              <a:rPr lang="en-US" sz="1600" dirty="0">
                <a:solidFill>
                  <a:schemeClr val="tx2">
                    <a:lumMod val="50000"/>
                  </a:schemeClr>
                </a:solidFill>
              </a:rPr>
              <a:t>“</a:t>
            </a:r>
            <a:r>
              <a:rPr lang="pt-BR" sz="1800" i="0" dirty="0">
                <a:solidFill>
                  <a:schemeClr val="tx2">
                    <a:lumMod val="50000"/>
                  </a:schemeClr>
                </a:solidFill>
                <a:effectLst/>
                <a:cs typeface="Aharoni" panose="02010803020104030203" pitchFamily="2" charset="-79"/>
              </a:rPr>
              <a:t>6 Então Judite se aproximou da coluna da cama, que ficava junto à cabeça de Holofernes, e pegou a espada dele. 7 Depois chegou perto da cama, agarrou a cabeleira de Holofernes, e pediu: “Dá-me força agora, Senhor Deus de Israel”. 8 E com toda a força, deu dois golpes no pescoço de Holofernes e lhe cortou a cabeça. 9 Rolou o corpo do leito e tirou o mosquiteiro das colunas. Depois saiu, entregou a cabeça de Holofernes para a serva, 10 que a colocou na sacola de alimentos. E saíram juntas, como de costume, para rezar. Atravessaram o acampamento, rodearam o vale, subiram a encosta de Betúlia e chegaram à porta da cidade. 17 Todos ficaram assombrados e, inclinando-se em adoração a Deus, disseram a uma só voz: “Bendito sejais, nosso Deus, porque hoje aniquilaste os inimigos do teu povo!” 18 E Ozias disse a Judite: “Que o Deus Altíssimo abençoe você, minha filha, mais que a todas as mulheres da terra.”   </a:t>
            </a:r>
            <a:br>
              <a:rPr lang="pt-BR" sz="1800" i="0" dirty="0">
                <a:solidFill>
                  <a:schemeClr val="tx2">
                    <a:lumMod val="50000"/>
                  </a:schemeClr>
                </a:solidFill>
                <a:effectLst/>
                <a:cs typeface="Aharoni" panose="02010803020104030203" pitchFamily="2" charset="-79"/>
              </a:rPr>
            </a:br>
            <a:r>
              <a:rPr lang="pt-BR" sz="1800" i="0" dirty="0">
                <a:solidFill>
                  <a:schemeClr val="tx2">
                    <a:lumMod val="50000"/>
                  </a:schemeClr>
                </a:solidFill>
                <a:effectLst/>
                <a:cs typeface="Aharoni" panose="02010803020104030203" pitchFamily="2" charset="-79"/>
              </a:rPr>
              <a:t>@Bíblia Sagrada online Paulus-Edição Pastoral</a:t>
            </a:r>
            <a:endParaRPr lang="en-US" sz="1800" dirty="0">
              <a:solidFill>
                <a:schemeClr val="tx2">
                  <a:lumMod val="50000"/>
                </a:schemeClr>
              </a:solidFill>
              <a:cs typeface="Aharoni" panose="02010803020104030203" pitchFamily="2" charset="-79"/>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4</a:t>
            </a:fld>
            <a:endParaRPr lang="en-US" sz="800"/>
          </a:p>
        </p:txBody>
      </p:sp>
      <p:pic>
        <p:nvPicPr>
          <p:cNvPr id="9" name="Picture Placeholder 8" descr="A picture containing text, armor&#10;&#10;Description automatically generated">
            <a:extLst>
              <a:ext uri="{FF2B5EF4-FFF2-40B4-BE49-F238E27FC236}">
                <a16:creationId xmlns:a16="http://schemas.microsoft.com/office/drawing/2014/main" id="{E9E5E18B-3C8B-2DCA-190D-47678A698649}"/>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r="-1" b="17872"/>
          <a:stretch/>
        </p:blipFill>
        <p:spPr>
          <a:xfrm>
            <a:off x="0" y="2062064"/>
            <a:ext cx="12192000" cy="4795935"/>
          </a:xfrm>
          <a:noFill/>
        </p:spPr>
      </p:pic>
      <p:sp>
        <p:nvSpPr>
          <p:cNvPr id="15" name="Text Placeholder 4">
            <a:extLst>
              <a:ext uri="{FF2B5EF4-FFF2-40B4-BE49-F238E27FC236}">
                <a16:creationId xmlns:a16="http://schemas.microsoft.com/office/drawing/2014/main" id="{E7318A53-F61B-C62A-D57E-4166B2431998}"/>
              </a:ext>
            </a:extLst>
          </p:cNvPr>
          <p:cNvSpPr>
            <a:spLocks noGrp="1"/>
          </p:cNvSpPr>
          <p:nvPr>
            <p:ph type="body" sz="quarter" idx="3"/>
          </p:nvPr>
        </p:nvSpPr>
        <p:spPr>
          <a:xfrm>
            <a:off x="9083207" y="2236453"/>
            <a:ext cx="5058000" cy="518457"/>
          </a:xfrm>
        </p:spPr>
        <p:txBody>
          <a:bodyPr/>
          <a:lstStyle/>
          <a:p>
            <a:r>
              <a:rPr lang="en-US" dirty="0"/>
              <a:t>                 Verso</a:t>
            </a:r>
          </a:p>
        </p:txBody>
      </p:sp>
      <p:sp>
        <p:nvSpPr>
          <p:cNvPr id="17" name="Text Placeholder 6">
            <a:extLst>
              <a:ext uri="{FF2B5EF4-FFF2-40B4-BE49-F238E27FC236}">
                <a16:creationId xmlns:a16="http://schemas.microsoft.com/office/drawing/2014/main" id="{6C7EA20C-34A9-98F5-02A6-51F328829233}"/>
              </a:ext>
            </a:extLst>
          </p:cNvPr>
          <p:cNvSpPr>
            <a:spLocks noGrp="1"/>
          </p:cNvSpPr>
          <p:nvPr>
            <p:ph type="body" idx="1"/>
          </p:nvPr>
        </p:nvSpPr>
        <p:spPr>
          <a:xfrm>
            <a:off x="-563447" y="2062064"/>
            <a:ext cx="5058397" cy="618712"/>
          </a:xfrm>
        </p:spPr>
        <p:txBody>
          <a:bodyPr>
            <a:normAutofit fontScale="55000" lnSpcReduction="20000"/>
          </a:bodyPr>
          <a:lstStyle/>
          <a:p>
            <a:pPr algn="ctr"/>
            <a:r>
              <a:rPr lang="en-US" dirty="0"/>
              <a:t> </a:t>
            </a:r>
            <a:r>
              <a:rPr lang="en-US" sz="2900" dirty="0"/>
              <a:t>A </a:t>
            </a:r>
            <a:r>
              <a:rPr lang="en-US" sz="2900" dirty="0" err="1"/>
              <a:t>medalha</a:t>
            </a:r>
            <a:r>
              <a:rPr lang="en-US" sz="2900" dirty="0"/>
              <a:t> </a:t>
            </a:r>
            <a:r>
              <a:rPr lang="en-US" sz="2900" dirty="0" err="1"/>
              <a:t>Milagrosa</a:t>
            </a:r>
            <a:endParaRPr lang="en-US" sz="2900" dirty="0"/>
          </a:p>
          <a:p>
            <a:pPr algn="ctr"/>
            <a:r>
              <a:rPr lang="en-US" sz="3600" dirty="0" err="1"/>
              <a:t>Frente</a:t>
            </a:r>
            <a:endParaRPr lang="en-US" sz="3600" dirty="0"/>
          </a:p>
        </p:txBody>
      </p:sp>
    </p:spTree>
    <p:extLst>
      <p:ext uri="{BB962C8B-B14F-4D97-AF65-F5344CB8AC3E}">
        <p14:creationId xmlns:p14="http://schemas.microsoft.com/office/powerpoint/2010/main" val="3242389936"/>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a:xfrm>
            <a:off x="371475" y="-42050"/>
            <a:ext cx="11820525" cy="1202495"/>
          </a:xfrm>
          <a:solidFill>
            <a:schemeClr val="accent1">
              <a:lumMod val="60000"/>
              <a:lumOff val="40000"/>
            </a:schemeClr>
          </a:solidFill>
        </p:spPr>
        <p:txBody>
          <a:bodyPr/>
          <a:lstStyle/>
          <a:p>
            <a:r>
              <a:rPr lang="en-US" dirty="0"/>
              <a:t>    </a:t>
            </a:r>
            <a:r>
              <a:rPr lang="en-US" dirty="0" err="1"/>
              <a:t>Prefigurações</a:t>
            </a:r>
            <a:r>
              <a:rPr lang="en-US" dirty="0"/>
              <a:t> de </a:t>
            </a:r>
            <a:r>
              <a:rPr lang="en-US" dirty="0" err="1"/>
              <a:t>nossa</a:t>
            </a:r>
            <a:r>
              <a:rPr lang="en-US" dirty="0"/>
              <a:t> Senhora </a:t>
            </a:r>
            <a:r>
              <a:rPr lang="en-US" dirty="0" err="1"/>
              <a:t>nas</a:t>
            </a:r>
            <a:r>
              <a:rPr lang="en-US" dirty="0"/>
              <a:t> </a:t>
            </a:r>
            <a:r>
              <a:rPr lang="en-US" dirty="0" err="1"/>
              <a:t>Sagradas</a:t>
            </a:r>
            <a:r>
              <a:rPr lang="en-US" dirty="0"/>
              <a:t> </a:t>
            </a:r>
            <a:r>
              <a:rPr lang="en-US" dirty="0" err="1"/>
              <a:t>Escrituras</a:t>
            </a:r>
            <a:r>
              <a:rPr lang="en-US" dirty="0"/>
              <a:t>.</a:t>
            </a:r>
          </a:p>
        </p:txBody>
      </p:sp>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lstStyle/>
          <a:p>
            <a:r>
              <a:rPr lang="en-US"/>
              <a:t>Nossa Senhora é a invicta Judite. </a:t>
            </a:r>
          </a:p>
          <a:p>
            <a:r>
              <a:rPr lang="en-US"/>
              <a:t>Tal como lemos a judia Judite foi implacável contra o inimigo de seu povo, assim nossa Senhora é contra os demónios.</a:t>
            </a:r>
          </a:p>
          <a:p>
            <a:endParaRPr lang="en-US" dirty="0"/>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a:xfrm>
            <a:off x="3507604" y="1706845"/>
            <a:ext cx="2336800" cy="1854200"/>
          </a:xfrm>
        </p:spPr>
        <p:txBody>
          <a:bodyPr anchor="b"/>
          <a:lstStyle/>
          <a:p>
            <a:r>
              <a:rPr lang="en-US" dirty="0" err="1"/>
              <a:t>Nossa</a:t>
            </a:r>
            <a:r>
              <a:rPr lang="en-US" dirty="0"/>
              <a:t> Senhora é  </a:t>
            </a:r>
            <a:r>
              <a:rPr lang="en-US" dirty="0" err="1"/>
              <a:t>Rainha</a:t>
            </a:r>
            <a:r>
              <a:rPr lang="en-US" dirty="0"/>
              <a:t> </a:t>
            </a:r>
            <a:r>
              <a:rPr lang="en-US" dirty="0" err="1"/>
              <a:t>Mãe</a:t>
            </a:r>
            <a:r>
              <a:rPr lang="en-US" dirty="0"/>
              <a:t>! Como a </a:t>
            </a:r>
            <a:r>
              <a:rPr lang="en-US" dirty="0" err="1"/>
              <a:t>rainha</a:t>
            </a:r>
            <a:r>
              <a:rPr lang="en-US" dirty="0"/>
              <a:t> Ester </a:t>
            </a:r>
            <a:r>
              <a:rPr lang="en-US" dirty="0" err="1"/>
              <a:t>intercedeu</a:t>
            </a:r>
            <a:r>
              <a:rPr lang="en-US" dirty="0"/>
              <a:t> </a:t>
            </a:r>
            <a:r>
              <a:rPr lang="en-US" dirty="0" err="1"/>
              <a:t>pelo</a:t>
            </a:r>
            <a:r>
              <a:rPr lang="en-US" dirty="0"/>
              <a:t> </a:t>
            </a:r>
            <a:r>
              <a:rPr lang="en-US" dirty="0" err="1"/>
              <a:t>seu</a:t>
            </a:r>
            <a:r>
              <a:rPr lang="en-US" dirty="0"/>
              <a:t> </a:t>
            </a:r>
            <a:r>
              <a:rPr lang="en-US" dirty="0" err="1"/>
              <a:t>povo</a:t>
            </a:r>
            <a:r>
              <a:rPr lang="en-US" dirty="0"/>
              <a:t> junto </a:t>
            </a:r>
            <a:r>
              <a:rPr lang="en-US" dirty="0" err="1"/>
              <a:t>ao</a:t>
            </a:r>
            <a:r>
              <a:rPr lang="en-US" dirty="0"/>
              <a:t> rei </a:t>
            </a:r>
            <a:r>
              <a:rPr lang="en-US" dirty="0" err="1"/>
              <a:t>Assuero</a:t>
            </a:r>
            <a:r>
              <a:rPr lang="en-US" dirty="0"/>
              <a:t>, </a:t>
            </a:r>
            <a:r>
              <a:rPr lang="en-US" dirty="0" err="1"/>
              <a:t>também</a:t>
            </a:r>
            <a:r>
              <a:rPr lang="en-US" dirty="0"/>
              <a:t> </a:t>
            </a:r>
            <a:r>
              <a:rPr lang="en-US" dirty="0" err="1"/>
              <a:t>nossa</a:t>
            </a:r>
            <a:r>
              <a:rPr lang="en-US" dirty="0"/>
              <a:t> Senhora intercede </a:t>
            </a:r>
            <a:r>
              <a:rPr lang="en-US" dirty="0" err="1"/>
              <a:t>por</a:t>
            </a:r>
            <a:r>
              <a:rPr lang="en-US" dirty="0"/>
              <a:t> </a:t>
            </a:r>
            <a:r>
              <a:rPr lang="en-US" dirty="0" err="1"/>
              <a:t>nós</a:t>
            </a:r>
            <a:r>
              <a:rPr lang="en-US" dirty="0"/>
              <a:t> junto </a:t>
            </a:r>
            <a:r>
              <a:rPr lang="en-US" dirty="0" err="1"/>
              <a:t>ao</a:t>
            </a:r>
            <a:r>
              <a:rPr lang="en-US" dirty="0"/>
              <a:t> Rei dos reis-Jesus.</a:t>
            </a:r>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a:xfrm>
            <a:off x="6420674" y="3806032"/>
            <a:ext cx="2336800" cy="1854200"/>
          </a:xfrm>
        </p:spPr>
        <p:txBody>
          <a:bodyPr/>
          <a:lstStyle/>
          <a:p>
            <a:r>
              <a:rPr lang="en-US" dirty="0"/>
              <a:t>A </a:t>
            </a:r>
            <a:r>
              <a:rPr lang="en-US" dirty="0" err="1"/>
              <a:t>Virgem</a:t>
            </a:r>
            <a:r>
              <a:rPr lang="en-US" dirty="0"/>
              <a:t> Maria sempre </a:t>
            </a:r>
            <a:r>
              <a:rPr lang="en-US" dirty="0" err="1"/>
              <a:t>foi</a:t>
            </a:r>
            <a:r>
              <a:rPr lang="en-US" dirty="0"/>
              <a:t> </a:t>
            </a:r>
            <a:r>
              <a:rPr lang="en-US" dirty="0" err="1"/>
              <a:t>fiel</a:t>
            </a:r>
            <a:r>
              <a:rPr lang="en-US" dirty="0"/>
              <a:t> a Deus.  </a:t>
            </a:r>
            <a:r>
              <a:rPr lang="en-US" dirty="0" err="1"/>
              <a:t>Assim</a:t>
            </a:r>
            <a:r>
              <a:rPr lang="en-US" dirty="0"/>
              <a:t> </a:t>
            </a:r>
            <a:r>
              <a:rPr lang="en-US" dirty="0" err="1"/>
              <a:t>como</a:t>
            </a:r>
            <a:r>
              <a:rPr lang="en-US" dirty="0"/>
              <a:t> a  </a:t>
            </a:r>
            <a:r>
              <a:rPr lang="en-US" dirty="0" err="1"/>
              <a:t>estrangeira</a:t>
            </a:r>
            <a:r>
              <a:rPr lang="en-US" dirty="0"/>
              <a:t> </a:t>
            </a:r>
            <a:r>
              <a:rPr lang="en-US" dirty="0" err="1"/>
              <a:t>Rute</a:t>
            </a:r>
            <a:r>
              <a:rPr lang="en-US" dirty="0"/>
              <a:t> </a:t>
            </a:r>
            <a:r>
              <a:rPr lang="en-US" dirty="0" err="1"/>
              <a:t>faz</a:t>
            </a:r>
            <a:r>
              <a:rPr lang="en-US" dirty="0"/>
              <a:t> </a:t>
            </a:r>
            <a:r>
              <a:rPr lang="en-US" dirty="0" err="1"/>
              <a:t>parte</a:t>
            </a:r>
            <a:r>
              <a:rPr lang="en-US" dirty="0"/>
              <a:t> da </a:t>
            </a:r>
            <a:r>
              <a:rPr lang="en-US" dirty="0" err="1"/>
              <a:t>genealogia</a:t>
            </a:r>
            <a:r>
              <a:rPr lang="en-US" dirty="0"/>
              <a:t> de </a:t>
            </a:r>
            <a:r>
              <a:rPr lang="en-US" dirty="0" err="1"/>
              <a:t>nosso</a:t>
            </a:r>
            <a:r>
              <a:rPr lang="en-US" dirty="0"/>
              <a:t> Senhor Jesus Cristo pela </a:t>
            </a:r>
            <a:r>
              <a:rPr lang="en-US" dirty="0" err="1"/>
              <a:t>sua</a:t>
            </a:r>
            <a:r>
              <a:rPr lang="en-US" dirty="0"/>
              <a:t> </a:t>
            </a:r>
            <a:r>
              <a:rPr lang="en-US" dirty="0" err="1"/>
              <a:t>fidelidade</a:t>
            </a:r>
            <a:r>
              <a:rPr lang="en-US" dirty="0"/>
              <a:t> á Deus, a </a:t>
            </a:r>
            <a:r>
              <a:rPr lang="en-US" dirty="0" err="1"/>
              <a:t>Virgem</a:t>
            </a:r>
            <a:r>
              <a:rPr lang="en-US" dirty="0"/>
              <a:t> Maria </a:t>
            </a:r>
            <a:r>
              <a:rPr lang="en-US" dirty="0" err="1"/>
              <a:t>também</a:t>
            </a:r>
            <a:r>
              <a:rPr lang="en-US" dirty="0"/>
              <a:t>.</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a:xfrm>
            <a:off x="9335385" y="1674323"/>
            <a:ext cx="2336800" cy="1854200"/>
          </a:xfrm>
        </p:spPr>
        <p:txBody>
          <a:bodyPr anchor="b"/>
          <a:lstStyle/>
          <a:p>
            <a:r>
              <a:rPr lang="en-US" dirty="0"/>
              <a:t>A </a:t>
            </a:r>
            <a:r>
              <a:rPr lang="en-US" dirty="0" err="1"/>
              <a:t>Virgem</a:t>
            </a:r>
            <a:r>
              <a:rPr lang="en-US" dirty="0"/>
              <a:t> Maria é a MULHER que </a:t>
            </a:r>
            <a:r>
              <a:rPr lang="en-US" dirty="0" err="1"/>
              <a:t>em</a:t>
            </a:r>
            <a:r>
              <a:rPr lang="en-US" dirty="0"/>
              <a:t> </a:t>
            </a:r>
            <a:r>
              <a:rPr lang="en-US" dirty="0" err="1"/>
              <a:t>Gênesis</a:t>
            </a:r>
            <a:r>
              <a:rPr lang="en-US" dirty="0"/>
              <a:t> </a:t>
            </a:r>
            <a:r>
              <a:rPr lang="en-US" dirty="0" err="1"/>
              <a:t>seria</a:t>
            </a:r>
            <a:r>
              <a:rPr lang="en-US" dirty="0"/>
              <a:t> a </a:t>
            </a:r>
            <a:r>
              <a:rPr lang="en-US" dirty="0" err="1"/>
              <a:t>descendência</a:t>
            </a:r>
            <a:r>
              <a:rPr lang="en-US" dirty="0"/>
              <a:t> de Eva que </a:t>
            </a:r>
            <a:r>
              <a:rPr lang="en-US" dirty="0" err="1"/>
              <a:t>esmagaria</a:t>
            </a:r>
            <a:r>
              <a:rPr lang="en-US" dirty="0"/>
              <a:t> a </a:t>
            </a:r>
            <a:r>
              <a:rPr lang="en-US" dirty="0" err="1"/>
              <a:t>cabeça</a:t>
            </a:r>
            <a:r>
              <a:rPr lang="en-US" dirty="0"/>
              <a:t> da </a:t>
            </a:r>
            <a:r>
              <a:rPr lang="en-US" dirty="0" err="1"/>
              <a:t>serpente</a:t>
            </a:r>
            <a:r>
              <a:rPr lang="en-US" dirty="0"/>
              <a:t>, </a:t>
            </a:r>
            <a:r>
              <a:rPr lang="en-US" dirty="0" err="1"/>
              <a:t>como</a:t>
            </a:r>
            <a:r>
              <a:rPr lang="en-US" dirty="0"/>
              <a:t> é </a:t>
            </a:r>
            <a:r>
              <a:rPr lang="en-US" dirty="0" err="1"/>
              <a:t>descrito</a:t>
            </a:r>
            <a:r>
              <a:rPr lang="en-US" dirty="0"/>
              <a:t> no </a:t>
            </a:r>
            <a:r>
              <a:rPr lang="en-US" dirty="0" err="1"/>
              <a:t>Livro</a:t>
            </a:r>
            <a:r>
              <a:rPr lang="en-US" dirty="0"/>
              <a:t> do </a:t>
            </a:r>
            <a:r>
              <a:rPr lang="en-US" dirty="0" err="1"/>
              <a:t>Apocalipse</a:t>
            </a:r>
            <a:r>
              <a:rPr lang="en-US" dirty="0"/>
              <a:t>.</a:t>
            </a:r>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5</a:t>
            </a:fld>
            <a:endParaRPr lang="en-US" dirty="0"/>
          </a:p>
        </p:txBody>
      </p:sp>
      <p:sp>
        <p:nvSpPr>
          <p:cNvPr id="3" name="TextBox 2">
            <a:extLst>
              <a:ext uri="{FF2B5EF4-FFF2-40B4-BE49-F238E27FC236}">
                <a16:creationId xmlns:a16="http://schemas.microsoft.com/office/drawing/2014/main" id="{720D4441-9A65-6944-5E49-66D7BEF85F81}"/>
              </a:ext>
            </a:extLst>
          </p:cNvPr>
          <p:cNvSpPr txBox="1"/>
          <p:nvPr/>
        </p:nvSpPr>
        <p:spPr>
          <a:xfrm>
            <a:off x="0" y="6239289"/>
            <a:ext cx="11206065" cy="618711"/>
          </a:xfrm>
          <a:prstGeom prst="rect">
            <a:avLst/>
          </a:prstGeom>
          <a:solidFill>
            <a:schemeClr val="accent1">
              <a:lumMod val="60000"/>
              <a:lumOff val="40000"/>
            </a:schemeClr>
          </a:solidFill>
        </p:spPr>
        <p:txBody>
          <a:bodyPr wrap="square" rtlCol="0">
            <a:spAutoFit/>
          </a:bodyPr>
          <a:lstStyle/>
          <a:p>
            <a:endParaRPr lang="en-US" dirty="0"/>
          </a:p>
        </p:txBody>
      </p:sp>
      <p:pic>
        <p:nvPicPr>
          <p:cNvPr id="16" name="Picture Placeholder 15" descr="Castle scene with solid fill">
            <a:extLst>
              <a:ext uri="{FF2B5EF4-FFF2-40B4-BE49-F238E27FC236}">
                <a16:creationId xmlns:a16="http://schemas.microsoft.com/office/drawing/2014/main" id="{5CB69554-2B39-E1B2-7492-9A77071809C5}"/>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t="8647" b="8647"/>
          <a:stretch>
            <a:fillRect/>
          </a:stretch>
        </p:blipFill>
        <p:spPr/>
      </p:pic>
      <p:pic>
        <p:nvPicPr>
          <p:cNvPr id="20" name="Picture Placeholder 19" descr="Coral with solid fill">
            <a:extLst>
              <a:ext uri="{FF2B5EF4-FFF2-40B4-BE49-F238E27FC236}">
                <a16:creationId xmlns:a16="http://schemas.microsoft.com/office/drawing/2014/main" id="{E07296BE-F040-8950-FFBD-303ADE91AAFB}"/>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t="8647" b="8647"/>
          <a:stretch>
            <a:fillRect/>
          </a:stretch>
        </p:blipFill>
        <p:spPr/>
      </p:pic>
      <p:pic>
        <p:nvPicPr>
          <p:cNvPr id="32" name="Graphic 31" descr="Sword with solid fill">
            <a:extLst>
              <a:ext uri="{FF2B5EF4-FFF2-40B4-BE49-F238E27FC236}">
                <a16:creationId xmlns:a16="http://schemas.microsoft.com/office/drawing/2014/main" id="{92BB85A0-D6B7-D09D-5422-9021CFD6E3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3923" y="1788517"/>
            <a:ext cx="1910054" cy="1533111"/>
          </a:xfrm>
          <a:prstGeom prst="rect">
            <a:avLst/>
          </a:prstGeom>
        </p:spPr>
      </p:pic>
      <p:pic>
        <p:nvPicPr>
          <p:cNvPr id="36" name="Picture Placeholder 35" descr="Dragon with solid fill">
            <a:extLst>
              <a:ext uri="{FF2B5EF4-FFF2-40B4-BE49-F238E27FC236}">
                <a16:creationId xmlns:a16="http://schemas.microsoft.com/office/drawing/2014/main" id="{B0B02A7E-886E-4605-5519-BBCB083D3B36}"/>
              </a:ext>
            </a:extLst>
          </p:cNvPr>
          <p:cNvPicPr>
            <a:picLocks noGrp="1" noChangeAspect="1"/>
          </p:cNvPicPr>
          <p:nvPr>
            <p:ph type="pic" sz="quarter" idx="17"/>
          </p:nvPr>
        </p:nvPicPr>
        <p:blipFill>
          <a:blip r:embed="rId8">
            <a:extLst>
              <a:ext uri="{96DAC541-7B7A-43D3-8B79-37D633B846F1}">
                <asvg:svgBlip xmlns:asvg="http://schemas.microsoft.com/office/drawing/2016/SVG/main" r:embed="rId9"/>
              </a:ext>
            </a:extLst>
          </a:blip>
          <a:srcRect t="8647" b="8647"/>
          <a:stretch>
            <a:fillRect/>
          </a:stretch>
        </p:blipFill>
        <p:spPr/>
      </p:pic>
    </p:spTree>
    <p:extLst>
      <p:ext uri="{BB962C8B-B14F-4D97-AF65-F5344CB8AC3E}">
        <p14:creationId xmlns:p14="http://schemas.microsoft.com/office/powerpoint/2010/main" val="1163063007"/>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371475" y="69918"/>
            <a:ext cx="11520487" cy="1163567"/>
          </a:xfrm>
          <a:solidFill>
            <a:schemeClr val="accent1">
              <a:lumMod val="60000"/>
              <a:lumOff val="40000"/>
            </a:schemeClr>
          </a:solidFill>
        </p:spPr>
        <p:txBody>
          <a:bodyPr anchor="ctr">
            <a:normAutofit fontScale="90000"/>
          </a:bodyPr>
          <a:lstStyle/>
          <a:p>
            <a:pPr algn="ctr"/>
            <a:r>
              <a:rPr lang="en-US" sz="3100" dirty="0" err="1">
                <a:solidFill>
                  <a:schemeClr val="accent1">
                    <a:lumMod val="50000"/>
                  </a:schemeClr>
                </a:solidFill>
              </a:rPr>
              <a:t>Nossa</a:t>
            </a:r>
            <a:r>
              <a:rPr lang="en-US" sz="3100" dirty="0">
                <a:solidFill>
                  <a:schemeClr val="accent1">
                    <a:lumMod val="50000"/>
                  </a:schemeClr>
                </a:solidFill>
              </a:rPr>
              <a:t> Senhora é </a:t>
            </a:r>
            <a:r>
              <a:rPr lang="en-US" sz="3100" dirty="0" err="1">
                <a:solidFill>
                  <a:schemeClr val="accent1">
                    <a:lumMod val="50000"/>
                  </a:schemeClr>
                </a:solidFill>
              </a:rPr>
              <a:t>Imaculada</a:t>
            </a:r>
            <a:r>
              <a:rPr lang="en-US" sz="3100" dirty="0">
                <a:solidFill>
                  <a:schemeClr val="accent1">
                    <a:lumMod val="50000"/>
                  </a:schemeClr>
                </a:solidFill>
              </a:rPr>
              <a:t>!!! </a:t>
            </a:r>
            <a:r>
              <a:rPr lang="en-US" sz="1800" dirty="0">
                <a:solidFill>
                  <a:schemeClr val="accent1">
                    <a:lumMod val="50000"/>
                  </a:schemeClr>
                </a:solidFill>
              </a:rPr>
              <a:t>www.CançãoNova.com</a:t>
            </a:r>
            <a:br>
              <a:rPr lang="en-US" sz="5400" dirty="0">
                <a:solidFill>
                  <a:schemeClr val="accent1">
                    <a:lumMod val="50000"/>
                  </a:schemeClr>
                </a:solidFill>
              </a:rPr>
            </a:br>
            <a:r>
              <a:rPr lang="pt-BR" sz="1600" b="0" dirty="0">
                <a:solidFill>
                  <a:srgbClr val="455A63"/>
                </a:solidFill>
                <a:latin typeface="LatoRegular"/>
              </a:rPr>
              <a:t>”...E</a:t>
            </a:r>
            <a:r>
              <a:rPr lang="pt-BR" sz="1600" b="0" i="0" dirty="0">
                <a:solidFill>
                  <a:srgbClr val="455A63"/>
                </a:solidFill>
                <a:effectLst/>
                <a:latin typeface="LatoRegular"/>
              </a:rPr>
              <a:t>m Lourdes, na França, Nossa Senhora apareceu para a menina Bernadette. Era o ano de 1858. Em 1854 o Papa Pio IX tinha proclamado solenemente o dogma da Imaculada Conceição de Maria. Então, quatro anos depois, a própria Virgem Maria, em pessoa, quis confirmar este dogma. Foi quando em 25 de março de 1858, na festa da Anunciação, revelou seu Nome a Santa Bernadette nas aparições de Lourdes. Disse-lhe ela:Eu sou a Imaculada Conceição. A partir daí, o padre Peyramale, que era o Cura de Lourdes, passou a acreditar nas aparições de Maria...”</a:t>
            </a:r>
            <a:endParaRPr lang="en-US" sz="1600" dirty="0">
              <a:solidFill>
                <a:schemeClr val="accent1">
                  <a:lumMod val="50000"/>
                </a:schemeClr>
              </a:solidFill>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6</a:t>
            </a:fld>
            <a:endParaRPr lang="en-US" sz="800"/>
          </a:p>
        </p:txBody>
      </p:sp>
      <p:pic>
        <p:nvPicPr>
          <p:cNvPr id="1028" name="Picture 4" descr="Como falar de Maria, mãe de Jesus? | Arquidiocese de Montes Claros">
            <a:extLst>
              <a:ext uri="{FF2B5EF4-FFF2-40B4-BE49-F238E27FC236}">
                <a16:creationId xmlns:a16="http://schemas.microsoft.com/office/drawing/2014/main" id="{C39CB595-2B86-59DF-F318-5E061738F445}"/>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9486" r="39486" b="-1"/>
          <a:stretch/>
        </p:blipFill>
        <p:spPr bwMode="auto">
          <a:xfrm>
            <a:off x="371475" y="1233488"/>
            <a:ext cx="2466000" cy="4967287"/>
          </a:xfrm>
          <a:prstGeom prst="rect">
            <a:avLst/>
          </a:prstGeom>
          <a:solidFill>
            <a:srgbClr val="FFFFFF"/>
          </a:solidFill>
        </p:spPr>
      </p:pic>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a:xfrm>
            <a:off x="2837475" y="1233487"/>
            <a:ext cx="3258525" cy="1267116"/>
          </a:xfrm>
          <a:solidFill>
            <a:schemeClr val="accent1">
              <a:lumMod val="75000"/>
            </a:schemeClr>
          </a:solidFill>
        </p:spPr>
        <p:txBody>
          <a:bodyPr anchor="ctr">
            <a:normAutofit/>
          </a:bodyPr>
          <a:lstStyle/>
          <a:p>
            <a:pPr algn="ctr"/>
            <a:r>
              <a:rPr lang="en-US" sz="4000" dirty="0" err="1"/>
              <a:t>Mãe</a:t>
            </a:r>
            <a:endParaRPr lang="en-US" sz="4000"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2837475" y="2500604"/>
            <a:ext cx="3258525" cy="3700170"/>
          </a:xfrm>
          <a:solidFill>
            <a:schemeClr val="accent1">
              <a:lumMod val="60000"/>
              <a:lumOff val="40000"/>
            </a:schemeClr>
          </a:solidFill>
        </p:spPr>
        <p:txBody>
          <a:bodyPr>
            <a:normAutofit/>
          </a:bodyPr>
          <a:lstStyle/>
          <a:p>
            <a:r>
              <a:rPr lang="en-US" sz="2000" dirty="0"/>
              <a:t>A </a:t>
            </a:r>
            <a:r>
              <a:rPr lang="en-US" sz="2000" dirty="0" err="1"/>
              <a:t>Doçura</a:t>
            </a:r>
            <a:r>
              <a:rPr lang="en-US" sz="2000" dirty="0"/>
              <a:t> de Maria para </a:t>
            </a:r>
            <a:r>
              <a:rPr lang="en-US" sz="2000" dirty="0" err="1"/>
              <a:t>conosco</a:t>
            </a:r>
            <a:r>
              <a:rPr lang="en-US" sz="2000" dirty="0"/>
              <a:t> </a:t>
            </a:r>
            <a:r>
              <a:rPr lang="en-US" sz="2000" dirty="0" err="1"/>
              <a:t>seus</a:t>
            </a:r>
            <a:r>
              <a:rPr lang="en-US" sz="2000" dirty="0"/>
              <a:t> </a:t>
            </a:r>
            <a:r>
              <a:rPr lang="en-US" sz="2000" dirty="0" err="1"/>
              <a:t>filhos</a:t>
            </a:r>
            <a:r>
              <a:rPr lang="en-US" sz="2000" dirty="0"/>
              <a:t>.</a:t>
            </a:r>
          </a:p>
          <a:p>
            <a:r>
              <a:rPr lang="en-US" sz="2000" dirty="0"/>
              <a:t>A </a:t>
            </a:r>
            <a:r>
              <a:rPr lang="en-US" sz="2000" dirty="0" err="1"/>
              <a:t>sua</a:t>
            </a:r>
            <a:r>
              <a:rPr lang="en-US" sz="2000" dirty="0"/>
              <a:t> </a:t>
            </a:r>
            <a:r>
              <a:rPr lang="en-US" sz="2000" dirty="0" err="1"/>
              <a:t>Compaixão</a:t>
            </a:r>
            <a:r>
              <a:rPr lang="en-US" sz="2000" dirty="0"/>
              <a:t> para com </a:t>
            </a:r>
            <a:r>
              <a:rPr lang="en-US" sz="2000" dirty="0" err="1"/>
              <a:t>os</a:t>
            </a:r>
            <a:r>
              <a:rPr lang="en-US" sz="2000" dirty="0"/>
              <a:t> </a:t>
            </a:r>
            <a:r>
              <a:rPr lang="en-US" sz="2000" dirty="0" err="1"/>
              <a:t>pecadores</a:t>
            </a:r>
            <a:r>
              <a:rPr lang="en-US" sz="2000" dirty="0"/>
              <a:t>.</a:t>
            </a:r>
          </a:p>
          <a:p>
            <a:r>
              <a:rPr lang="en-US" sz="2000" dirty="0"/>
              <a:t>O </a:t>
            </a:r>
            <a:r>
              <a:rPr lang="en-US" sz="2000" dirty="0" err="1"/>
              <a:t>seu</a:t>
            </a:r>
            <a:r>
              <a:rPr lang="en-US" sz="2000" dirty="0"/>
              <a:t> Amor de </a:t>
            </a:r>
            <a:r>
              <a:rPr lang="en-US" sz="2000" dirty="0" err="1"/>
              <a:t>Mãe</a:t>
            </a:r>
            <a:r>
              <a:rPr lang="en-US" sz="2000" dirty="0"/>
              <a:t> que a </a:t>
            </a:r>
            <a:r>
              <a:rPr lang="en-US" sz="2000" dirty="0" err="1"/>
              <a:t>ninguém</a:t>
            </a:r>
            <a:r>
              <a:rPr lang="en-US" sz="2000" dirty="0"/>
              <a:t> </a:t>
            </a:r>
            <a:r>
              <a:rPr lang="en-US" sz="2000" dirty="0" err="1"/>
              <a:t>despreza</a:t>
            </a:r>
            <a:r>
              <a:rPr lang="en-US" sz="2000" dirty="0"/>
              <a:t>.</a:t>
            </a:r>
          </a:p>
          <a:p>
            <a:r>
              <a:rPr lang="en-US" sz="2000" dirty="0"/>
              <a:t>O </a:t>
            </a:r>
            <a:r>
              <a:rPr lang="en-US" sz="2000" dirty="0" err="1"/>
              <a:t>seu</a:t>
            </a:r>
            <a:r>
              <a:rPr lang="en-US" sz="2000" dirty="0"/>
              <a:t> amor </a:t>
            </a:r>
            <a:r>
              <a:rPr lang="en-US" sz="2000" dirty="0" err="1"/>
              <a:t>materno</a:t>
            </a:r>
            <a:r>
              <a:rPr lang="en-US" sz="2000" dirty="0"/>
              <a:t> que </a:t>
            </a:r>
            <a:r>
              <a:rPr lang="en-US" sz="2000" dirty="0" err="1"/>
              <a:t>nos</a:t>
            </a:r>
            <a:r>
              <a:rPr lang="en-US" sz="2000" dirty="0"/>
              <a:t> </a:t>
            </a:r>
            <a:r>
              <a:rPr lang="en-US" sz="2000" dirty="0" err="1"/>
              <a:t>conduz</a:t>
            </a:r>
            <a:r>
              <a:rPr lang="en-US" sz="2000" dirty="0"/>
              <a:t> a Deus.</a:t>
            </a:r>
          </a:p>
          <a:p>
            <a:r>
              <a:rPr lang="en-US" sz="2000" dirty="0"/>
              <a:t>A </a:t>
            </a:r>
            <a:r>
              <a:rPr lang="en-US" sz="2000" dirty="0" err="1"/>
              <a:t>sua</a:t>
            </a:r>
            <a:r>
              <a:rPr lang="en-US" sz="2000" dirty="0"/>
              <a:t> </a:t>
            </a:r>
            <a:r>
              <a:rPr lang="en-US" sz="2000" dirty="0" err="1"/>
              <a:t>dignidade</a:t>
            </a:r>
            <a:r>
              <a:rPr lang="en-US" sz="2000" dirty="0"/>
              <a:t> de </a:t>
            </a:r>
            <a:r>
              <a:rPr lang="en-US" sz="2000" dirty="0" err="1"/>
              <a:t>Mãe</a:t>
            </a:r>
            <a:r>
              <a:rPr lang="en-US" sz="2000" dirty="0"/>
              <a:t> de Deus e </a:t>
            </a:r>
            <a:r>
              <a:rPr lang="en-US" sz="2000" dirty="0" err="1"/>
              <a:t>nossa</a:t>
            </a:r>
            <a:r>
              <a:rPr lang="en-US" sz="2000" dirty="0"/>
              <a:t>.</a:t>
            </a:r>
          </a:p>
        </p:txBody>
      </p:sp>
      <p:sp>
        <p:nvSpPr>
          <p:cNvPr id="1033" name="Picture Placeholder 6">
            <a:extLst>
              <a:ext uri="{FF2B5EF4-FFF2-40B4-BE49-F238E27FC236}">
                <a16:creationId xmlns:a16="http://schemas.microsoft.com/office/drawing/2014/main" id="{CA3AF1F6-3ACD-71C6-4C1E-CA29C9581990}"/>
              </a:ext>
            </a:extLst>
          </p:cNvPr>
          <p:cNvSpPr>
            <a:spLocks noGrp="1"/>
          </p:cNvSpPr>
          <p:nvPr>
            <p:ph type="pic" sz="quarter" idx="14"/>
          </p:nvPr>
        </p:nvSpPr>
        <p:spPr>
          <a:xfrm>
            <a:off x="6150644" y="1233487"/>
            <a:ext cx="2464907" cy="4967287"/>
          </a:xfrm>
        </p:spPr>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a:xfrm>
            <a:off x="8670196" y="1233486"/>
            <a:ext cx="3221765" cy="1267115"/>
          </a:xfrm>
          <a:solidFill>
            <a:schemeClr val="accent1">
              <a:lumMod val="75000"/>
            </a:schemeClr>
          </a:solidFill>
        </p:spPr>
        <p:txBody>
          <a:bodyPr anchor="ctr">
            <a:normAutofit/>
          </a:bodyPr>
          <a:lstStyle/>
          <a:p>
            <a:pPr algn="ctr"/>
            <a:r>
              <a:rPr lang="en-US" sz="4000" dirty="0" err="1"/>
              <a:t>Rainha</a:t>
            </a:r>
            <a:endParaRPr lang="en-US" sz="4000" dirty="0"/>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a:xfrm>
            <a:off x="8670196" y="2500602"/>
            <a:ext cx="3221765" cy="3700172"/>
          </a:xfrm>
          <a:solidFill>
            <a:schemeClr val="accent1">
              <a:lumMod val="60000"/>
              <a:lumOff val="40000"/>
            </a:schemeClr>
          </a:solidFill>
        </p:spPr>
        <p:txBody>
          <a:bodyPr>
            <a:normAutofit/>
          </a:bodyPr>
          <a:lstStyle/>
          <a:p>
            <a:r>
              <a:rPr lang="en-US" sz="2000" dirty="0"/>
              <a:t>A </a:t>
            </a:r>
            <a:r>
              <a:rPr lang="en-US" sz="2000" dirty="0" err="1"/>
              <a:t>firmeza</a:t>
            </a:r>
            <a:r>
              <a:rPr lang="en-US" sz="2000" dirty="0"/>
              <a:t> de Maria contra o </a:t>
            </a:r>
            <a:r>
              <a:rPr lang="en-US" sz="2000" dirty="0" err="1"/>
              <a:t>inimigo</a:t>
            </a:r>
            <a:r>
              <a:rPr lang="en-US" sz="2000" dirty="0"/>
              <a:t>.</a:t>
            </a:r>
          </a:p>
          <a:p>
            <a:r>
              <a:rPr lang="en-US" sz="2000" dirty="0"/>
              <a:t>A </a:t>
            </a:r>
            <a:r>
              <a:rPr lang="en-US" sz="2000" dirty="0" err="1"/>
              <a:t>sua</a:t>
            </a:r>
            <a:r>
              <a:rPr lang="en-US" sz="2000" dirty="0"/>
              <a:t> </a:t>
            </a:r>
            <a:r>
              <a:rPr lang="en-US" sz="2000" dirty="0" err="1"/>
              <a:t>força</a:t>
            </a:r>
            <a:r>
              <a:rPr lang="en-US" sz="2000" dirty="0"/>
              <a:t> </a:t>
            </a:r>
            <a:r>
              <a:rPr lang="en-US" sz="2000" dirty="0" err="1"/>
              <a:t>implacável</a:t>
            </a:r>
            <a:r>
              <a:rPr lang="en-US" sz="2000" dirty="0"/>
              <a:t> contra o </a:t>
            </a:r>
            <a:r>
              <a:rPr lang="en-US" sz="2000" dirty="0" err="1"/>
              <a:t>pecado</a:t>
            </a:r>
            <a:r>
              <a:rPr lang="en-US" sz="2000" dirty="0"/>
              <a:t>.</a:t>
            </a:r>
          </a:p>
          <a:p>
            <a:r>
              <a:rPr lang="en-US" sz="2000" dirty="0"/>
              <a:t>O </a:t>
            </a:r>
            <a:r>
              <a:rPr lang="en-US" sz="2000" dirty="0" err="1"/>
              <a:t>seu</a:t>
            </a:r>
            <a:r>
              <a:rPr lang="en-US" sz="2000" dirty="0"/>
              <a:t> </a:t>
            </a:r>
            <a:r>
              <a:rPr lang="en-US" sz="2000" dirty="0" err="1"/>
              <a:t>comando</a:t>
            </a:r>
            <a:r>
              <a:rPr lang="en-US" sz="2000" dirty="0"/>
              <a:t> </a:t>
            </a:r>
            <a:r>
              <a:rPr lang="en-US" sz="2000" dirty="0" err="1"/>
              <a:t>aos</a:t>
            </a:r>
            <a:r>
              <a:rPr lang="en-US" sz="2000" dirty="0"/>
              <a:t> Anjos no </a:t>
            </a:r>
            <a:r>
              <a:rPr lang="en-US" sz="2000" dirty="0" err="1"/>
              <a:t>combate</a:t>
            </a:r>
            <a:r>
              <a:rPr lang="en-US" sz="2000" dirty="0"/>
              <a:t> </a:t>
            </a:r>
            <a:r>
              <a:rPr lang="en-US" sz="2000" dirty="0" err="1"/>
              <a:t>aos</a:t>
            </a:r>
            <a:r>
              <a:rPr lang="en-US" sz="2000" dirty="0"/>
              <a:t> </a:t>
            </a:r>
            <a:r>
              <a:rPr lang="en-US" sz="2000" dirty="0" err="1"/>
              <a:t>demónios</a:t>
            </a:r>
            <a:r>
              <a:rPr lang="en-US" sz="2000" dirty="0"/>
              <a:t>.</a:t>
            </a:r>
          </a:p>
          <a:p>
            <a:r>
              <a:rPr lang="en-US" sz="2000" dirty="0"/>
              <a:t>O </a:t>
            </a:r>
            <a:r>
              <a:rPr lang="en-US" sz="2000" dirty="0" err="1"/>
              <a:t>seu</a:t>
            </a:r>
            <a:r>
              <a:rPr lang="en-US" sz="2000" dirty="0"/>
              <a:t> amor </a:t>
            </a:r>
            <a:r>
              <a:rPr lang="en-US" sz="2000" dirty="0" err="1"/>
              <a:t>perfeito</a:t>
            </a:r>
            <a:r>
              <a:rPr lang="en-US" sz="2000" dirty="0"/>
              <a:t> a Deus que </a:t>
            </a:r>
            <a:r>
              <a:rPr lang="en-US" sz="2000" dirty="0" err="1"/>
              <a:t>afugenta</a:t>
            </a:r>
            <a:r>
              <a:rPr lang="en-US" sz="2000" dirty="0"/>
              <a:t> o mal.</a:t>
            </a:r>
          </a:p>
          <a:p>
            <a:r>
              <a:rPr lang="en-US" sz="2000" dirty="0"/>
              <a:t>A </a:t>
            </a:r>
            <a:r>
              <a:rPr lang="en-US" sz="2000" dirty="0" err="1"/>
              <a:t>sua</a:t>
            </a:r>
            <a:r>
              <a:rPr lang="en-US" sz="2000" dirty="0"/>
              <a:t> </a:t>
            </a:r>
            <a:r>
              <a:rPr lang="en-US" sz="2000" dirty="0" err="1"/>
              <a:t>humildade</a:t>
            </a:r>
            <a:r>
              <a:rPr lang="en-US" sz="2000" dirty="0"/>
              <a:t> que </a:t>
            </a:r>
            <a:r>
              <a:rPr lang="en-US" sz="2000" dirty="0" err="1"/>
              <a:t>derrotou</a:t>
            </a:r>
            <a:r>
              <a:rPr lang="en-US" sz="2000" dirty="0"/>
              <a:t> </a:t>
            </a:r>
            <a:r>
              <a:rPr lang="en-US" sz="2000" dirty="0" err="1"/>
              <a:t>os</a:t>
            </a:r>
            <a:r>
              <a:rPr lang="en-US" sz="2000" dirty="0"/>
              <a:t> </a:t>
            </a:r>
            <a:r>
              <a:rPr lang="en-US" sz="2000" dirty="0" err="1"/>
              <a:t>inimigos</a:t>
            </a:r>
            <a:r>
              <a:rPr lang="en-US" sz="2000" dirty="0"/>
              <a:t>.</a:t>
            </a:r>
          </a:p>
        </p:txBody>
      </p:sp>
      <p:pic>
        <p:nvPicPr>
          <p:cNvPr id="1030" name="Picture 6" descr="Pin de Rachel Dias em VIDA COM MARIA | Nossa senhora rainha ...">
            <a:extLst>
              <a:ext uri="{FF2B5EF4-FFF2-40B4-BE49-F238E27FC236}">
                <a16:creationId xmlns:a16="http://schemas.microsoft.com/office/drawing/2014/main" id="{9B284A49-BC9D-86D6-F819-952A4F4AE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357" y="1233485"/>
            <a:ext cx="2628838" cy="496728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0FA42D1-5AC5-9A6E-CB7C-CEAE42D8A7FD}"/>
              </a:ext>
            </a:extLst>
          </p:cNvPr>
          <p:cNvSpPr txBox="1"/>
          <p:nvPr/>
        </p:nvSpPr>
        <p:spPr>
          <a:xfrm>
            <a:off x="0" y="6200772"/>
            <a:ext cx="12192000" cy="657228"/>
          </a:xfrm>
          <a:prstGeom prst="rect">
            <a:avLst/>
          </a:prstGeom>
          <a:solidFill>
            <a:schemeClr val="accent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154969311"/>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1" y="0"/>
            <a:ext cx="7623109" cy="6857999"/>
          </a:xfrm>
        </p:spPr>
      </p:pic>
      <p:sp>
        <p:nvSpPr>
          <p:cNvPr id="2" name="TextBox 1">
            <a:extLst>
              <a:ext uri="{FF2B5EF4-FFF2-40B4-BE49-F238E27FC236}">
                <a16:creationId xmlns:a16="http://schemas.microsoft.com/office/drawing/2014/main" id="{6D8F39FF-C2BB-F871-49B0-6F5B23F0B5B1}"/>
              </a:ext>
            </a:extLst>
          </p:cNvPr>
          <p:cNvSpPr txBox="1"/>
          <p:nvPr/>
        </p:nvSpPr>
        <p:spPr>
          <a:xfrm>
            <a:off x="7623110" y="0"/>
            <a:ext cx="4568890" cy="6924973"/>
          </a:xfrm>
          <a:prstGeom prst="rect">
            <a:avLst/>
          </a:prstGeom>
          <a:solidFill>
            <a:schemeClr val="accent1">
              <a:lumMod val="75000"/>
            </a:schemeClr>
          </a:solidFill>
        </p:spPr>
        <p:txBody>
          <a:bodyPr wrap="square" rtlCol="0">
            <a:spAutoFit/>
          </a:bodyPr>
          <a:lstStyle/>
          <a:p>
            <a:pPr algn="ctr"/>
            <a:r>
              <a:rPr lang="en-US" sz="3200" b="1" dirty="0">
                <a:latin typeface="Aharoni" panose="02010803020104030203" pitchFamily="2" charset="-79"/>
                <a:cs typeface="Aharoni" panose="02010803020104030203" pitchFamily="2" charset="-79"/>
              </a:rPr>
              <a:t>A Vitória!</a:t>
            </a:r>
          </a:p>
          <a:p>
            <a:pPr algn="ctr"/>
            <a:r>
              <a:rPr lang="en-US" sz="3200" b="1" dirty="0">
                <a:latin typeface="Aharoni" panose="02010803020104030203" pitchFamily="2" charset="-79"/>
                <a:cs typeface="Aharoni" panose="02010803020104030203" pitchFamily="2" charset="-79"/>
              </a:rPr>
              <a:t>De irmã Kelly Patrícia</a:t>
            </a:r>
          </a:p>
          <a:p>
            <a:pPr algn="ctr"/>
            <a:endParaRPr lang="en-US" sz="2000" b="1" dirty="0">
              <a:latin typeface="Aharoni" panose="02010803020104030203" pitchFamily="2" charset="-79"/>
              <a:cs typeface="Aharoni" panose="02010803020104030203" pitchFamily="2" charset="-79"/>
            </a:endParaRPr>
          </a:p>
          <a:p>
            <a:pPr algn="l"/>
            <a:r>
              <a:rPr lang="pt-BR" b="0" i="0" dirty="0">
                <a:solidFill>
                  <a:srgbClr val="202124"/>
                </a:solidFill>
                <a:effectLst/>
                <a:latin typeface="Roboto" panose="02000000000000000000" pitchFamily="2" charset="0"/>
              </a:rPr>
              <a:t>---Um grande sinal apareceu no céu: Uma Mulher vestida de sol. Levava no ventre um Filho varão, </a:t>
            </a:r>
            <a:r>
              <a:rPr lang="pt-BR" dirty="0">
                <a:solidFill>
                  <a:srgbClr val="202124"/>
                </a:solidFill>
                <a:latin typeface="Roboto" panose="02000000000000000000" pitchFamily="2" charset="0"/>
              </a:rPr>
              <a:t>q</a:t>
            </a:r>
            <a:r>
              <a:rPr lang="pt-BR" b="0" i="0" dirty="0">
                <a:solidFill>
                  <a:srgbClr val="202124"/>
                </a:solidFill>
                <a:effectLst/>
                <a:latin typeface="Roboto" panose="02000000000000000000" pitchFamily="2" charset="0"/>
              </a:rPr>
              <a:t>ue foi arrebatado para junto de Deus.        </a:t>
            </a:r>
          </a:p>
          <a:p>
            <a:pPr algn="l"/>
            <a:r>
              <a:rPr lang="pt-BR" b="1" i="0" u="sng" dirty="0">
                <a:solidFill>
                  <a:srgbClr val="202124"/>
                </a:solidFill>
                <a:effectLst/>
                <a:latin typeface="Roboto" panose="02000000000000000000" pitchFamily="2" charset="0"/>
              </a:rPr>
              <a:t>Refrão:</a:t>
            </a:r>
          </a:p>
          <a:p>
            <a:pPr algn="l"/>
            <a:r>
              <a:rPr lang="pt-BR" b="0" i="0" dirty="0">
                <a:solidFill>
                  <a:srgbClr val="202124"/>
                </a:solidFill>
                <a:effectLst/>
                <a:latin typeface="Roboto" panose="02000000000000000000" pitchFamily="2" charset="0"/>
              </a:rPr>
              <a:t>Quem é esta que avança como o sol,</a:t>
            </a:r>
            <a:r>
              <a:rPr lang="pt-BR" dirty="0">
                <a:solidFill>
                  <a:srgbClr val="202124"/>
                </a:solidFill>
                <a:latin typeface="Roboto" panose="02000000000000000000" pitchFamily="2" charset="0"/>
              </a:rPr>
              <a:t>b</a:t>
            </a:r>
            <a:r>
              <a:rPr lang="pt-BR" b="0" i="0" dirty="0">
                <a:solidFill>
                  <a:srgbClr val="202124"/>
                </a:solidFill>
                <a:effectLst/>
                <a:latin typeface="Roboto" panose="02000000000000000000" pitchFamily="2" charset="0"/>
              </a:rPr>
              <a:t>rilhando como a lua, coroada de estrelas,</a:t>
            </a:r>
            <a:br>
              <a:rPr lang="pt-BR" b="0" i="0" dirty="0">
                <a:solidFill>
                  <a:srgbClr val="202124"/>
                </a:solidFill>
                <a:effectLst/>
                <a:latin typeface="Roboto" panose="02000000000000000000" pitchFamily="2" charset="0"/>
              </a:rPr>
            </a:br>
            <a:r>
              <a:rPr lang="pt-BR" b="0" i="0" dirty="0">
                <a:solidFill>
                  <a:srgbClr val="202124"/>
                </a:solidFill>
                <a:effectLst/>
                <a:latin typeface="Roboto" panose="02000000000000000000" pitchFamily="2" charset="0"/>
              </a:rPr>
              <a:t>terrível como os Anjos em sinal de batalha, temida em toda terra, a Rainha do Céu.</a:t>
            </a:r>
          </a:p>
          <a:p>
            <a:pPr algn="l"/>
            <a:r>
              <a:rPr lang="pt-BR" b="0" i="0" dirty="0">
                <a:solidFill>
                  <a:srgbClr val="202124"/>
                </a:solidFill>
                <a:effectLst/>
                <a:latin typeface="Roboto" panose="02000000000000000000" pitchFamily="2" charset="0"/>
              </a:rPr>
              <a:t>---Houve então no céu uma grande batalha: O Anjo Miguel derrotou o dragão e </a:t>
            </a:r>
            <a:r>
              <a:rPr lang="pt-BR" dirty="0">
                <a:solidFill>
                  <a:srgbClr val="202124"/>
                </a:solidFill>
                <a:latin typeface="Roboto" panose="02000000000000000000" pitchFamily="2" charset="0"/>
              </a:rPr>
              <a:t>a</a:t>
            </a:r>
            <a:r>
              <a:rPr lang="pt-BR" b="0" i="0" dirty="0">
                <a:solidFill>
                  <a:srgbClr val="202124"/>
                </a:solidFill>
                <a:effectLst/>
                <a:latin typeface="Roboto" panose="02000000000000000000" pitchFamily="2" charset="0"/>
              </a:rPr>
              <a:t> antiga serpente foi banida para as trevas, e a sua cabeça esmagada por Maria. </a:t>
            </a:r>
          </a:p>
          <a:p>
            <a:pPr algn="l"/>
            <a:r>
              <a:rPr lang="pt-BR" b="1" i="0" u="sng" dirty="0">
                <a:solidFill>
                  <a:srgbClr val="202124"/>
                </a:solidFill>
                <a:effectLst/>
                <a:latin typeface="Roboto" panose="02000000000000000000" pitchFamily="2" charset="0"/>
              </a:rPr>
              <a:t>Refrão:</a:t>
            </a:r>
          </a:p>
          <a:p>
            <a:pPr algn="l"/>
            <a:r>
              <a:rPr lang="pt-BR" b="0" i="0" dirty="0">
                <a:solidFill>
                  <a:srgbClr val="202124"/>
                </a:solidFill>
                <a:effectLst/>
                <a:latin typeface="Roboto" panose="02000000000000000000" pitchFamily="2" charset="0"/>
              </a:rPr>
              <a:t>Quem é esta que avança como o sol,</a:t>
            </a:r>
            <a:r>
              <a:rPr lang="pt-BR" dirty="0">
                <a:solidFill>
                  <a:srgbClr val="202124"/>
                </a:solidFill>
                <a:latin typeface="Roboto" panose="02000000000000000000" pitchFamily="2" charset="0"/>
              </a:rPr>
              <a:t>b</a:t>
            </a:r>
            <a:r>
              <a:rPr lang="pt-BR" b="0" i="0" dirty="0">
                <a:solidFill>
                  <a:srgbClr val="202124"/>
                </a:solidFill>
                <a:effectLst/>
                <a:latin typeface="Roboto" panose="02000000000000000000" pitchFamily="2" charset="0"/>
              </a:rPr>
              <a:t>rilhando como a lua, coroada de estrelas,</a:t>
            </a:r>
            <a:r>
              <a:rPr lang="pt-BR" dirty="0">
                <a:solidFill>
                  <a:srgbClr val="202124"/>
                </a:solidFill>
                <a:latin typeface="Roboto" panose="02000000000000000000" pitchFamily="2" charset="0"/>
              </a:rPr>
              <a:t> t</a:t>
            </a:r>
            <a:r>
              <a:rPr lang="pt-BR" b="0" i="0" dirty="0">
                <a:solidFill>
                  <a:srgbClr val="202124"/>
                </a:solidFill>
                <a:effectLst/>
                <a:latin typeface="Roboto" panose="02000000000000000000" pitchFamily="2" charset="0"/>
              </a:rPr>
              <a:t>errível como os Anjos em sinal de batalha,</a:t>
            </a:r>
            <a:r>
              <a:rPr lang="pt-BR" dirty="0">
                <a:solidFill>
                  <a:srgbClr val="202124"/>
                </a:solidFill>
                <a:latin typeface="Roboto" panose="02000000000000000000" pitchFamily="2" charset="0"/>
              </a:rPr>
              <a:t>t</a:t>
            </a:r>
            <a:r>
              <a:rPr lang="pt-BR" b="0" i="0" dirty="0">
                <a:solidFill>
                  <a:srgbClr val="202124"/>
                </a:solidFill>
                <a:effectLst/>
                <a:latin typeface="Roboto" panose="02000000000000000000" pitchFamily="2" charset="0"/>
              </a:rPr>
              <a:t>emida em toda terra, a Rainha do Céu.2x</a:t>
            </a:r>
          </a:p>
        </p:txBody>
      </p:sp>
    </p:spTree>
    <p:extLst>
      <p:ext uri="{BB962C8B-B14F-4D97-AF65-F5344CB8AC3E}">
        <p14:creationId xmlns:p14="http://schemas.microsoft.com/office/powerpoint/2010/main" val="196070355"/>
      </p:ext>
    </p:extLst>
  </p:cSld>
  <p:clrMapOvr>
    <a:masterClrMapping/>
  </p:clrMapOvr>
  <mc:AlternateContent xmlns:mc="http://schemas.openxmlformats.org/markup-compatibility/2006" xmlns:p14="http://schemas.microsoft.com/office/powerpoint/2010/main">
    <mc:Choice Requires="p14">
      <p:transition spd="slow" p14:dur="2000" advClick="0">
        <p14:prism/>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288</TotalTime>
  <Words>1350</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Aharoni</vt:lpstr>
      <vt:lpstr>Arial</vt:lpstr>
      <vt:lpstr>Calibri</vt:lpstr>
      <vt:lpstr>Calibri Light</vt:lpstr>
      <vt:lpstr>LatoRegular</vt:lpstr>
      <vt:lpstr>Roboto</vt:lpstr>
      <vt:lpstr>Office Theme</vt:lpstr>
      <vt:lpstr>A Imaculada! (Dia 8 de Dezembro)</vt:lpstr>
      <vt:lpstr>Oração Inicial:    Sinal da Cruz…  Oh Maria concebida sem pecado, rogai por nós que recorremos á Vós! </vt:lpstr>
      <vt:lpstr> Aparição de nossa Senhora a Santa Catarina Labouré(Dia 28 Nov.). Fonte: https://comshalom.org “Na capela das Irmãs Filhas da Caridade de São Vicente de Paulo, na França, em uma tarde de sábado, no dia 27 de novembro de 1830, Santa Catarina Labouré teve uma visão de Nossa Senhora das Graças. A Virgem Santíssima estava de pé sobre um globo, segurando com as duas mãos um outro globo menor, sobre o qual aparecia uma cruzinha de ouro. Dos dedos das suas mãos, que de repente encheram-se de anéis com pedras preciosas, partiam raios luminosos em todas as direções e, num gesto de súplica, Nossa Senhora oferecia o globo ao Senhor. Santa Catarina Labouré relatou assim sua visão: “A Virgem Santíssima baixou para mim os olhos e me disse no íntimo de meu coração: ‘Este globo que vês representa o mundo inteiro (…) e cada pessoa em particular. Eis o símbolo das graças que derramo sobre as pessoas que as pedem.’ Desapareceu, então, o globo que tinha nas mãos e, como se estas não pudessem já com o peso das graças, inclinaram-se para a terra em atitude amorosa. Formou-se em volta da Santíssima Virgem um quadro oval, no qual em letras de ouro se liam estas palavras que cercavam a mesma Senhora: Ó Maria, concebida sem pecado, rogai por nós que recorremos a vós. Ouvi, então, uma voz que me dizia: ‘Faça cunhar uma medalha por este modelo; todas as pessoas que a trouxerem receberão grandes graças, sobretudo se a trouxerem no pescoço; as graças serão abundantes, especialmente para aqueles que a usarem com confiança.’ “ Então o quadro se virou, e no verso apareceu a letra M, monograma de Maria, com uma cruz em cima, tendo um terço na base; por baixo da letra M estavam os corações de Jesus e sua Mãe Santíssima. O primeiro cercado por uma coroa de espinhos, e o segundo atravessado por uma espada. Contornando o quadro havia uma coroa de doze estrelas.” </vt:lpstr>
      <vt:lpstr>Leitura do Livro de Judite capítulo 13, versículos 6-10,17-18.  “6 Então Judite se aproximou da coluna da cama, que ficava junto à cabeça de Holofernes, e pegou a espada dele. 7 Depois chegou perto da cama, agarrou a cabeleira de Holofernes, e pediu: “Dá-me força agora, Senhor Deus de Israel”. 8 E com toda a força, deu dois golpes no pescoço de Holofernes e lhe cortou a cabeça. 9 Rolou o corpo do leito e tirou o mosquiteiro das colunas. Depois saiu, entregou a cabeça de Holofernes para a serva, 10 que a colocou na sacola de alimentos. E saíram juntas, como de costume, para rezar. Atravessaram o acampamento, rodearam o vale, subiram a encosta de Betúlia e chegaram à porta da cidade. 17 Todos ficaram assombrados e, inclinando-se em adoração a Deus, disseram a uma só voz: “Bendito sejais, nosso Deus, porque hoje aniquilaste os inimigos do teu povo!” 18 E Ozias disse a Judite: “Que o Deus Altíssimo abençoe você, minha filha, mais que a todas as mulheres da terra.”    @Bíblia Sagrada online Paulus-Edição Pastoral</vt:lpstr>
      <vt:lpstr>    Prefigurações de nossa Senhora nas Sagradas Escrituras.</vt:lpstr>
      <vt:lpstr>Nossa Senhora é Imaculada!!! www.CançãoNova.com ”...Em Lourdes, na França, Nossa Senhora apareceu para a menina Bernadette. Era o ano de 1858. Em 1854 o Papa Pio IX tinha proclamado solenemente o dogma da Imaculada Conceição de Maria. Então, quatro anos depois, a própria Virgem Maria, em pessoa, quis confirmar este dogma. Foi quando em 25 de março de 1858, na festa da Anunciação, revelou seu Nome a Santa Bernadette nas aparições de Lourdes. Disse-lhe ela:Eu sou a Imaculada Conceição. A partir daí, o padre Peyramale, que era o Cura de Lourdes, passou a acreditar nas aparições de Maria...”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Imaculada! </dc:title>
  <dc:creator>VERA COSTA</dc:creator>
  <cp:lastModifiedBy>VERA COSTA</cp:lastModifiedBy>
  <cp:revision>1</cp:revision>
  <dcterms:created xsi:type="dcterms:W3CDTF">2022-11-17T19:20:07Z</dcterms:created>
  <dcterms:modified xsi:type="dcterms:W3CDTF">2022-11-21T17:30:00Z</dcterms:modified>
</cp:coreProperties>
</file>